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media/image9.jpg" ContentType="image/jpeg"/>
  <Override PartName="/ppt/media/image10.jpg" ContentType="image/jpeg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  <p:sldMasterId id="2147483679" r:id="rId6"/>
    <p:sldMasterId id="2147483685" r:id="rId7"/>
  </p:sldMasterIdLst>
  <p:notesMasterIdLst>
    <p:notesMasterId r:id="rId29"/>
  </p:notesMasterIdLst>
  <p:sldIdLst>
    <p:sldId id="6720" r:id="rId8"/>
    <p:sldId id="6705" r:id="rId9"/>
    <p:sldId id="258" r:id="rId10"/>
    <p:sldId id="259" r:id="rId11"/>
    <p:sldId id="6708" r:id="rId12"/>
    <p:sldId id="263" r:id="rId13"/>
    <p:sldId id="264" r:id="rId14"/>
    <p:sldId id="6665" r:id="rId15"/>
    <p:sldId id="6666" r:id="rId16"/>
    <p:sldId id="6667" r:id="rId17"/>
    <p:sldId id="6668" r:id="rId18"/>
    <p:sldId id="918" r:id="rId19"/>
    <p:sldId id="920" r:id="rId20"/>
    <p:sldId id="278" r:id="rId21"/>
    <p:sldId id="6719" r:id="rId22"/>
    <p:sldId id="6717" r:id="rId23"/>
    <p:sldId id="924" r:id="rId24"/>
    <p:sldId id="925" r:id="rId25"/>
    <p:sldId id="6673" r:id="rId26"/>
    <p:sldId id="276" r:id="rId27"/>
    <p:sldId id="6675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007B"/>
    <a:srgbClr val="FF5813"/>
    <a:srgbClr val="35B5B4"/>
    <a:srgbClr val="953735"/>
    <a:srgbClr val="DCC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palakrisna, Luc (RX-CON)" userId="15762cfc-93d9-4a36-8730-7113c89e36fd" providerId="ADAL" clId="{FBFF6790-F1AB-44C1-A13B-68E380757659}"/>
    <pc:docChg chg="delSld modSld">
      <pc:chgData name="Gopalakrisna, Luc (RX-CON)" userId="15762cfc-93d9-4a36-8730-7113c89e36fd" providerId="ADAL" clId="{FBFF6790-F1AB-44C1-A13B-68E380757659}" dt="2025-04-24T14:42:00.820" v="1" actId="47"/>
      <pc:docMkLst>
        <pc:docMk/>
      </pc:docMkLst>
      <pc:sldChg chg="del">
        <pc:chgData name="Gopalakrisna, Luc (RX-CON)" userId="15762cfc-93d9-4a36-8730-7113c89e36fd" providerId="ADAL" clId="{FBFF6790-F1AB-44C1-A13B-68E380757659}" dt="2025-04-24T14:42:00.820" v="1" actId="47"/>
        <pc:sldMkLst>
          <pc:docMk/>
          <pc:sldMk cId="0" sldId="6671"/>
        </pc:sldMkLst>
      </pc:sldChg>
      <pc:sldChg chg="modSp mod">
        <pc:chgData name="Gopalakrisna, Luc (RX-CON)" userId="15762cfc-93d9-4a36-8730-7113c89e36fd" providerId="ADAL" clId="{FBFF6790-F1AB-44C1-A13B-68E380757659}" dt="2025-04-24T14:41:51.167" v="0" actId="20577"/>
        <pc:sldMkLst>
          <pc:docMk/>
          <pc:sldMk cId="0" sldId="6705"/>
        </pc:sldMkLst>
        <pc:spChg chg="mod">
          <ac:chgData name="Gopalakrisna, Luc (RX-CON)" userId="15762cfc-93d9-4a36-8730-7113c89e36fd" providerId="ADAL" clId="{FBFF6790-F1AB-44C1-A13B-68E380757659}" dt="2025-04-24T14:41:51.167" v="0" actId="20577"/>
          <ac:spMkLst>
            <pc:docMk/>
            <pc:sldMk cId="0" sldId="6705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6BDFE-15C4-45A6-806E-B1E41C8D47A0}" type="datetimeFigureOut">
              <a:rPr lang="fr-FR" smtClean="0"/>
              <a:t>24/04/2025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FF752-0B2D-4D23-818D-50B9CC8085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238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640532F-AC3D-7044-85D9-31B720183C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713" y="1658560"/>
            <a:ext cx="10442574" cy="472020"/>
          </a:xfrm>
        </p:spPr>
        <p:txBody>
          <a:bodyPr/>
          <a:lstStyle>
            <a:lvl1pPr>
              <a:defRPr sz="3000">
                <a:latin typeface="Montserrat" pitchFamily="2" charset="77"/>
              </a:defRPr>
            </a:lvl1pPr>
          </a:lstStyle>
          <a:p>
            <a:pPr lvl="0"/>
            <a:r>
              <a:rPr lang="fr-FR"/>
              <a:t>Sous-titre éventuel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5744D430-54C1-9647-BFC8-6005A67402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4713" y="1241181"/>
            <a:ext cx="10442574" cy="461665"/>
          </a:xfrm>
        </p:spPr>
        <p:txBody>
          <a:bodyPr/>
          <a:lstStyle>
            <a:lvl1pPr>
              <a:defRPr sz="3000" b="1" i="0">
                <a:latin typeface="Montserrat" pitchFamily="2" charset="77"/>
              </a:defRPr>
            </a:lvl1pPr>
          </a:lstStyle>
          <a:p>
            <a:pPr lvl="0"/>
            <a:r>
              <a:rPr lang="fr-FR"/>
              <a:t>Titre de la présentation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63CB13AE-72BA-7B4D-BF1D-2B25BC3392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4713" y="2475364"/>
            <a:ext cx="10442574" cy="36933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r-FR"/>
              <a:t>Salon / Service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A15C3DBA-1056-9E45-87E9-870D159FCA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4713" y="2885118"/>
            <a:ext cx="4370387" cy="184666"/>
          </a:xfrm>
        </p:spPr>
        <p:txBody>
          <a:bodyPr/>
          <a:lstStyle>
            <a:lvl1pPr>
              <a:defRPr sz="1200">
                <a:latin typeface="Lato" panose="020F0502020204030203" pitchFamily="34" charset="77"/>
              </a:defRPr>
            </a:lvl1pPr>
          </a:lstStyle>
          <a:p>
            <a:pPr lvl="0"/>
            <a:r>
              <a:rPr lang="fr-FR"/>
              <a:t>Décembre 2022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FCD2A398-4D3A-304C-AFBE-B40CA5DA8E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27389" y="6155854"/>
            <a:ext cx="1790301" cy="51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7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+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C19F7756-4486-3C4A-BF56-1F0E39282AD0}"/>
              </a:ext>
            </a:extLst>
          </p:cNvPr>
          <p:cNvSpPr/>
          <p:nvPr userDrawn="1"/>
        </p:nvSpPr>
        <p:spPr>
          <a:xfrm>
            <a:off x="0" y="0"/>
            <a:ext cx="4487333" cy="6852196"/>
          </a:xfrm>
          <a:custGeom>
            <a:avLst/>
            <a:gdLst/>
            <a:ahLst/>
            <a:cxnLst/>
            <a:rect l="l" t="t" r="r" b="b"/>
            <a:pathLst>
              <a:path w="6671945" h="9745345">
                <a:moveTo>
                  <a:pt x="6671843" y="0"/>
                </a:moveTo>
                <a:lnTo>
                  <a:pt x="0" y="0"/>
                </a:lnTo>
                <a:lnTo>
                  <a:pt x="0" y="9745243"/>
                </a:lnTo>
                <a:lnTo>
                  <a:pt x="6671843" y="9745243"/>
                </a:lnTo>
                <a:lnTo>
                  <a:pt x="6671843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9467" y="1200376"/>
            <a:ext cx="3545511" cy="2228624"/>
          </a:xfrm>
        </p:spPr>
        <p:txBody>
          <a:bodyPr/>
          <a:lstStyle>
            <a:lvl1pPr marL="514350" indent="-514350">
              <a:buClr>
                <a:srgbClr val="FD5E00"/>
              </a:buClr>
              <a:buFont typeface="+mj-lt"/>
              <a:buAutoNum type="arabicPeriod"/>
              <a:defRPr sz="3200" b="1">
                <a:solidFill>
                  <a:srgbClr val="1A1A1A"/>
                </a:solidFill>
                <a:latin typeface="Montserrat" pitchFamily="2" charset="77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A06B936-81D9-C14F-9291-0B95B6197E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73639" y="1200376"/>
            <a:ext cx="6343649" cy="461665"/>
          </a:xfrm>
        </p:spPr>
        <p:txBody>
          <a:bodyPr wrap="square">
            <a:spAutoFit/>
          </a:bodyPr>
          <a:lstStyle>
            <a:lvl1pPr>
              <a:defRPr sz="1500" b="1">
                <a:latin typeface="Lato" panose="020F0502020204030203" pitchFamily="34" charset="77"/>
              </a:defRPr>
            </a:lvl1pPr>
            <a:lvl2pPr marL="7938" indent="0">
              <a:buClr>
                <a:srgbClr val="FD5E00"/>
              </a:buClr>
              <a:buFontTx/>
              <a:buNone/>
              <a:tabLst/>
              <a:defRPr sz="1500" b="0">
                <a:latin typeface="Lato" panose="020F0502020204030203" pitchFamily="34" charset="77"/>
              </a:defRPr>
            </a:lvl2pPr>
            <a:lvl3pPr marL="184150" indent="-177800">
              <a:buClr>
                <a:srgbClr val="FD5E00"/>
              </a:buClr>
              <a:buFont typeface="Wingdings" pitchFamily="2" charset="2"/>
              <a:buChar char="§"/>
              <a:tabLst/>
              <a:defRPr sz="1500" b="1" i="0">
                <a:latin typeface="Lato" panose="020F0502020204030203" pitchFamily="34" charset="77"/>
              </a:defRPr>
            </a:lvl3pPr>
            <a:lvl4pPr marL="184150" indent="0">
              <a:buClr>
                <a:srgbClr val="FD5E00"/>
              </a:buClr>
              <a:buFontTx/>
              <a:buNone/>
              <a:tabLst/>
              <a:defRPr sz="1300">
                <a:latin typeface="Lato" panose="020F0502020204030203" pitchFamily="34" charset="77"/>
              </a:defRPr>
            </a:lvl4pPr>
            <a:lvl5pPr marL="360363" indent="-176213">
              <a:buClr>
                <a:srgbClr val="FD5E00"/>
              </a:buClr>
              <a:buSzPct val="125000"/>
              <a:buFont typeface="Arial" panose="020B0604020202020204" pitchFamily="34" charset="0"/>
              <a:buChar char="•"/>
              <a:tabLst/>
              <a:defRPr sz="1200">
                <a:latin typeface="Lato" panose="020F0502020204030203" pitchFamily="34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495AC34-634C-EC40-B308-CA867505D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650" y="651859"/>
            <a:ext cx="3541713" cy="169277"/>
          </a:xfrm>
        </p:spPr>
        <p:txBody>
          <a:bodyPr/>
          <a:lstStyle>
            <a:lvl1pPr>
              <a:defRPr sz="1100" b="0" i="0">
                <a:latin typeface="Lato" panose="020F0502020204030203" pitchFamily="34" charset="77"/>
              </a:defRPr>
            </a:lvl1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7CA4C8-8368-2844-9AF0-ACC6658DCB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9475" y="3517731"/>
            <a:ext cx="3544888" cy="461665"/>
          </a:xfrm>
        </p:spPr>
        <p:txBody>
          <a:bodyPr/>
          <a:lstStyle>
            <a:lvl1pPr>
              <a:defRPr sz="1500" b="0" i="0">
                <a:latin typeface="Lato" panose="020F0502020204030203" pitchFamily="34" charset="77"/>
              </a:defRPr>
            </a:lvl1pPr>
            <a:lvl2pPr marL="6350" indent="0">
              <a:tabLst/>
              <a:defRPr sz="1400" b="0" i="0">
                <a:latin typeface="Lato" panose="020F0502020204030203" pitchFamily="34" charset="77"/>
              </a:defRPr>
            </a:lvl2pPr>
          </a:lstStyle>
          <a:p>
            <a:pPr lvl="0"/>
            <a:r>
              <a:rPr lang="fr-FR"/>
              <a:t>Cliquez pour modifier les styles du texte du</a:t>
            </a:r>
          </a:p>
        </p:txBody>
      </p:sp>
      <p:sp>
        <p:nvSpPr>
          <p:cNvPr id="13" name="Espace réservé du pied de page 2">
            <a:extLst>
              <a:ext uri="{FF2B5EF4-FFF2-40B4-BE49-F238E27FC236}">
                <a16:creationId xmlns:a16="http://schemas.microsoft.com/office/drawing/2014/main" id="{669EAB71-B021-4E40-A13B-21735F6A17F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82382" y="6522203"/>
            <a:ext cx="5213617" cy="69250"/>
          </a:xfrm>
        </p:spPr>
        <p:txBody>
          <a:bodyPr/>
          <a:lstStyle>
            <a:lvl1pPr>
              <a:defRPr sz="450"/>
            </a:lvl1pPr>
          </a:lstStyle>
          <a:p>
            <a:pPr defTabSz="642915"/>
            <a:r>
              <a:rPr lang="fr-FR"/>
              <a:t>Titre présentation </a:t>
            </a:r>
            <a:r>
              <a:rPr lang="fr-FR" b="0"/>
              <a:t>- Décembre 2022</a:t>
            </a:r>
          </a:p>
        </p:txBody>
      </p:sp>
      <p:sp>
        <p:nvSpPr>
          <p:cNvPr id="14" name="Espace réservé du numéro de diapositive 3">
            <a:extLst>
              <a:ext uri="{FF2B5EF4-FFF2-40B4-BE49-F238E27FC236}">
                <a16:creationId xmlns:a16="http://schemas.microsoft.com/office/drawing/2014/main" id="{49CED751-FB5D-9D43-BE6C-1548442F915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908415" y="6406648"/>
            <a:ext cx="2804160" cy="153888"/>
          </a:xfrm>
        </p:spPr>
        <p:txBody>
          <a:bodyPr/>
          <a:lstStyle/>
          <a:p>
            <a:pPr defTabSz="642915"/>
            <a:fld id="{B6F15528-21DE-4FAA-801E-634DDDAF4B2B}" type="slidenum">
              <a:rPr lang="fr-FR" smtClean="0"/>
              <a:pPr defTabSz="642915"/>
              <a:t>‹N°›</a:t>
            </a:fld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2ACE906-2F07-D449-9CF8-9C3B7522C7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72268" y="6184082"/>
            <a:ext cx="1221359" cy="350325"/>
          </a:xfrm>
          <a:prstGeom prst="rect">
            <a:avLst/>
          </a:prstGeom>
        </p:spPr>
      </p:pic>
      <p:sp>
        <p:nvSpPr>
          <p:cNvPr id="5" name="Espace réservé du tableau 4">
            <a:extLst>
              <a:ext uri="{FF2B5EF4-FFF2-40B4-BE49-F238E27FC236}">
                <a16:creationId xmlns:a16="http://schemas.microsoft.com/office/drawing/2014/main" id="{AE788759-E748-D848-AC90-AF873732D2FB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4973638" y="1801326"/>
            <a:ext cx="6343650" cy="4460133"/>
          </a:xfrm>
        </p:spPr>
        <p:txBody>
          <a:bodyPr anchor="ctr"/>
          <a:lstStyle>
            <a:lvl1pPr algn="ctr">
              <a:defRPr sz="1200" b="1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838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rnière de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6915790B-0374-684C-8F20-9011D4AD00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23667" y="2976416"/>
            <a:ext cx="3993621" cy="2535384"/>
          </a:xfrm>
        </p:spPr>
        <p:txBody>
          <a:bodyPr/>
          <a:lstStyle>
            <a:lvl1pPr>
              <a:defRPr sz="1200" b="1" i="0">
                <a:latin typeface="Montserrat" pitchFamily="2" charset="77"/>
              </a:defRPr>
            </a:lvl1pPr>
            <a:lvl2pPr marL="4763" indent="0">
              <a:tabLst/>
              <a:defRPr sz="1200" b="0" i="0">
                <a:latin typeface="Montserrat" pitchFamily="2" charset="77"/>
              </a:defRPr>
            </a:lvl2pPr>
            <a:lvl3pPr>
              <a:defRPr sz="1600" b="0" i="0">
                <a:latin typeface="Montserrat" pitchFamily="2" charset="77"/>
              </a:defRPr>
            </a:lvl3pPr>
            <a:lvl4pPr>
              <a:defRPr sz="1600" b="0" i="0">
                <a:latin typeface="Montserrat" pitchFamily="2" charset="77"/>
              </a:defRPr>
            </a:lvl4pPr>
            <a:lvl5pPr>
              <a:defRPr sz="1600" b="0" i="0">
                <a:latin typeface="Montserrat" pitchFamily="2" charset="77"/>
              </a:defRPr>
            </a:lvl5pPr>
          </a:lstStyle>
          <a:p>
            <a:pPr lvl="0"/>
            <a:r>
              <a:rPr lang="fr-FR"/>
              <a:t>Prénom Nom</a:t>
            </a:r>
          </a:p>
          <a:p>
            <a:pPr lvl="1"/>
            <a:r>
              <a:rPr lang="fr-FR" err="1"/>
              <a:t>prénom.nom@rxglobal.com</a:t>
            </a:r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5BB515C-D5DF-C149-8907-251F097DBD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779" y="0"/>
            <a:ext cx="2793795" cy="24384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550F59E-310E-7C47-B07A-49C07726B2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27389" y="6161662"/>
            <a:ext cx="1711011" cy="49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7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541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1031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2710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9010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054608"/>
            <a:ext cx="12192000" cy="4907280"/>
          </a:xfrm>
          <a:custGeom>
            <a:avLst/>
            <a:gdLst/>
            <a:ahLst/>
            <a:cxnLst/>
            <a:rect l="l" t="t" r="r" b="b"/>
            <a:pathLst>
              <a:path w="12192000" h="4907280">
                <a:moveTo>
                  <a:pt x="12192000" y="0"/>
                </a:moveTo>
                <a:lnTo>
                  <a:pt x="0" y="0"/>
                </a:lnTo>
                <a:lnTo>
                  <a:pt x="0" y="4907280"/>
                </a:lnTo>
                <a:lnTo>
                  <a:pt x="12192000" y="490728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1856" y="1331976"/>
            <a:ext cx="4299203" cy="1734311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362331" y="1322451"/>
            <a:ext cx="4318635" cy="1753870"/>
          </a:xfrm>
          <a:custGeom>
            <a:avLst/>
            <a:gdLst/>
            <a:ahLst/>
            <a:cxnLst/>
            <a:rect l="l" t="t" r="r" b="b"/>
            <a:pathLst>
              <a:path w="4318635" h="1753870">
                <a:moveTo>
                  <a:pt x="0" y="0"/>
                </a:moveTo>
                <a:lnTo>
                  <a:pt x="4318254" y="0"/>
                </a:lnTo>
                <a:lnTo>
                  <a:pt x="4318254" y="1753362"/>
                </a:lnTo>
                <a:lnTo>
                  <a:pt x="0" y="1753362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957577" y="2222754"/>
            <a:ext cx="0" cy="1570990"/>
          </a:xfrm>
          <a:custGeom>
            <a:avLst/>
            <a:gdLst/>
            <a:ahLst/>
            <a:cxnLst/>
            <a:rect l="l" t="t" r="r" b="b"/>
            <a:pathLst>
              <a:path h="1570989">
                <a:moveTo>
                  <a:pt x="0" y="0"/>
                </a:moveTo>
                <a:lnTo>
                  <a:pt x="0" y="1570545"/>
                </a:lnTo>
              </a:path>
            </a:pathLst>
          </a:custGeom>
          <a:ln w="28575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914720" y="3779018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2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164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971038" y="4584954"/>
            <a:ext cx="2907030" cy="0"/>
          </a:xfrm>
          <a:custGeom>
            <a:avLst/>
            <a:gdLst/>
            <a:ahLst/>
            <a:cxnLst/>
            <a:rect l="l" t="t" r="r" b="b"/>
            <a:pathLst>
              <a:path w="2907029">
                <a:moveTo>
                  <a:pt x="0" y="0"/>
                </a:moveTo>
                <a:lnTo>
                  <a:pt x="2907017" y="0"/>
                </a:lnTo>
              </a:path>
            </a:pathLst>
          </a:custGeom>
          <a:ln w="28575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5863774" y="454208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725"/>
                </a:lnTo>
                <a:lnTo>
                  <a:pt x="85725" y="42862"/>
                </a:lnTo>
                <a:lnTo>
                  <a:pt x="0" y="0"/>
                </a:lnTo>
                <a:close/>
              </a:path>
            </a:pathLst>
          </a:custGeom>
          <a:solidFill>
            <a:srgbClr val="164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5487" y="3922776"/>
            <a:ext cx="2384727" cy="1880615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465962" y="3913250"/>
            <a:ext cx="2410460" cy="1899920"/>
          </a:xfrm>
          <a:custGeom>
            <a:avLst/>
            <a:gdLst/>
            <a:ahLst/>
            <a:cxnLst/>
            <a:rect l="l" t="t" r="r" b="b"/>
            <a:pathLst>
              <a:path w="2410460" h="1899920">
                <a:moveTo>
                  <a:pt x="0" y="0"/>
                </a:moveTo>
                <a:lnTo>
                  <a:pt x="2410206" y="0"/>
                </a:lnTo>
                <a:lnTo>
                  <a:pt x="2410206" y="1899666"/>
                </a:lnTo>
                <a:lnTo>
                  <a:pt x="0" y="1899666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70676" y="1269492"/>
            <a:ext cx="5094719" cy="4445507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6161151" y="1259967"/>
            <a:ext cx="5114290" cy="4464685"/>
          </a:xfrm>
          <a:custGeom>
            <a:avLst/>
            <a:gdLst/>
            <a:ahLst/>
            <a:cxnLst/>
            <a:rect l="l" t="t" r="r" b="b"/>
            <a:pathLst>
              <a:path w="5114290" h="4464685">
                <a:moveTo>
                  <a:pt x="0" y="0"/>
                </a:moveTo>
                <a:lnTo>
                  <a:pt x="5113782" y="0"/>
                </a:lnTo>
                <a:lnTo>
                  <a:pt x="5113782" y="4464558"/>
                </a:lnTo>
                <a:lnTo>
                  <a:pt x="0" y="4464558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9848088" y="2919984"/>
            <a:ext cx="1245235" cy="146685"/>
          </a:xfrm>
          <a:custGeom>
            <a:avLst/>
            <a:gdLst/>
            <a:ahLst/>
            <a:cxnLst/>
            <a:rect l="l" t="t" r="r" b="b"/>
            <a:pathLst>
              <a:path w="1245234" h="146685">
                <a:moveTo>
                  <a:pt x="1245107" y="0"/>
                </a:moveTo>
                <a:lnTo>
                  <a:pt x="0" y="0"/>
                </a:lnTo>
                <a:lnTo>
                  <a:pt x="0" y="146303"/>
                </a:lnTo>
                <a:lnTo>
                  <a:pt x="1245107" y="146303"/>
                </a:lnTo>
                <a:lnTo>
                  <a:pt x="12451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329689" y="1308354"/>
            <a:ext cx="1254760" cy="891540"/>
          </a:xfrm>
          <a:custGeom>
            <a:avLst/>
            <a:gdLst/>
            <a:ahLst/>
            <a:cxnLst/>
            <a:rect l="l" t="t" r="r" b="b"/>
            <a:pathLst>
              <a:path w="1254760" h="891539">
                <a:moveTo>
                  <a:pt x="0" y="445770"/>
                </a:moveTo>
                <a:lnTo>
                  <a:pt x="2562" y="405196"/>
                </a:lnTo>
                <a:lnTo>
                  <a:pt x="10103" y="365642"/>
                </a:lnTo>
                <a:lnTo>
                  <a:pt x="22401" y="327267"/>
                </a:lnTo>
                <a:lnTo>
                  <a:pt x="39234" y="290227"/>
                </a:lnTo>
                <a:lnTo>
                  <a:pt x="60381" y="254679"/>
                </a:lnTo>
                <a:lnTo>
                  <a:pt x="85620" y="220782"/>
                </a:lnTo>
                <a:lnTo>
                  <a:pt x="114731" y="188692"/>
                </a:lnTo>
                <a:lnTo>
                  <a:pt x="147491" y="158567"/>
                </a:lnTo>
                <a:lnTo>
                  <a:pt x="183680" y="130563"/>
                </a:lnTo>
                <a:lnTo>
                  <a:pt x="223075" y="104840"/>
                </a:lnTo>
                <a:lnTo>
                  <a:pt x="265457" y="81553"/>
                </a:lnTo>
                <a:lnTo>
                  <a:pt x="310602" y="60861"/>
                </a:lnTo>
                <a:lnTo>
                  <a:pt x="358290" y="42920"/>
                </a:lnTo>
                <a:lnTo>
                  <a:pt x="408300" y="27888"/>
                </a:lnTo>
                <a:lnTo>
                  <a:pt x="460410" y="15923"/>
                </a:lnTo>
                <a:lnTo>
                  <a:pt x="514398" y="7182"/>
                </a:lnTo>
                <a:lnTo>
                  <a:pt x="570044" y="1821"/>
                </a:lnTo>
                <a:lnTo>
                  <a:pt x="627126" y="0"/>
                </a:lnTo>
                <a:lnTo>
                  <a:pt x="684207" y="1821"/>
                </a:lnTo>
                <a:lnTo>
                  <a:pt x="739853" y="7182"/>
                </a:lnTo>
                <a:lnTo>
                  <a:pt x="793841" y="15923"/>
                </a:lnTo>
                <a:lnTo>
                  <a:pt x="845951" y="27888"/>
                </a:lnTo>
                <a:lnTo>
                  <a:pt x="895961" y="42920"/>
                </a:lnTo>
                <a:lnTo>
                  <a:pt x="943649" y="60861"/>
                </a:lnTo>
                <a:lnTo>
                  <a:pt x="988794" y="81553"/>
                </a:lnTo>
                <a:lnTo>
                  <a:pt x="1031176" y="104840"/>
                </a:lnTo>
                <a:lnTo>
                  <a:pt x="1070571" y="130563"/>
                </a:lnTo>
                <a:lnTo>
                  <a:pt x="1106760" y="158567"/>
                </a:lnTo>
                <a:lnTo>
                  <a:pt x="1139520" y="188692"/>
                </a:lnTo>
                <a:lnTo>
                  <a:pt x="1168631" y="220782"/>
                </a:lnTo>
                <a:lnTo>
                  <a:pt x="1193870" y="254679"/>
                </a:lnTo>
                <a:lnTo>
                  <a:pt x="1215017" y="290227"/>
                </a:lnTo>
                <a:lnTo>
                  <a:pt x="1231850" y="327267"/>
                </a:lnTo>
                <a:lnTo>
                  <a:pt x="1244148" y="365642"/>
                </a:lnTo>
                <a:lnTo>
                  <a:pt x="1251689" y="405196"/>
                </a:lnTo>
                <a:lnTo>
                  <a:pt x="1254252" y="445770"/>
                </a:lnTo>
                <a:lnTo>
                  <a:pt x="1251689" y="486343"/>
                </a:lnTo>
                <a:lnTo>
                  <a:pt x="1244148" y="525897"/>
                </a:lnTo>
                <a:lnTo>
                  <a:pt x="1231850" y="564272"/>
                </a:lnTo>
                <a:lnTo>
                  <a:pt x="1215017" y="601312"/>
                </a:lnTo>
                <a:lnTo>
                  <a:pt x="1193870" y="636860"/>
                </a:lnTo>
                <a:lnTo>
                  <a:pt x="1168631" y="670757"/>
                </a:lnTo>
                <a:lnTo>
                  <a:pt x="1139520" y="702847"/>
                </a:lnTo>
                <a:lnTo>
                  <a:pt x="1106760" y="732972"/>
                </a:lnTo>
                <a:lnTo>
                  <a:pt x="1070571" y="760976"/>
                </a:lnTo>
                <a:lnTo>
                  <a:pt x="1031176" y="786699"/>
                </a:lnTo>
                <a:lnTo>
                  <a:pt x="988794" y="809986"/>
                </a:lnTo>
                <a:lnTo>
                  <a:pt x="943649" y="830678"/>
                </a:lnTo>
                <a:lnTo>
                  <a:pt x="895961" y="848619"/>
                </a:lnTo>
                <a:lnTo>
                  <a:pt x="845951" y="863651"/>
                </a:lnTo>
                <a:lnTo>
                  <a:pt x="793841" y="875616"/>
                </a:lnTo>
                <a:lnTo>
                  <a:pt x="739853" y="884357"/>
                </a:lnTo>
                <a:lnTo>
                  <a:pt x="684207" y="889718"/>
                </a:lnTo>
                <a:lnTo>
                  <a:pt x="627126" y="891540"/>
                </a:lnTo>
                <a:lnTo>
                  <a:pt x="570044" y="889718"/>
                </a:lnTo>
                <a:lnTo>
                  <a:pt x="514398" y="884357"/>
                </a:lnTo>
                <a:lnTo>
                  <a:pt x="460410" y="875616"/>
                </a:lnTo>
                <a:lnTo>
                  <a:pt x="408300" y="863651"/>
                </a:lnTo>
                <a:lnTo>
                  <a:pt x="358290" y="848619"/>
                </a:lnTo>
                <a:lnTo>
                  <a:pt x="310602" y="830678"/>
                </a:lnTo>
                <a:lnTo>
                  <a:pt x="265457" y="809986"/>
                </a:lnTo>
                <a:lnTo>
                  <a:pt x="223075" y="786699"/>
                </a:lnTo>
                <a:lnTo>
                  <a:pt x="183680" y="760976"/>
                </a:lnTo>
                <a:lnTo>
                  <a:pt x="147491" y="732972"/>
                </a:lnTo>
                <a:lnTo>
                  <a:pt x="114731" y="702847"/>
                </a:lnTo>
                <a:lnTo>
                  <a:pt x="85620" y="670757"/>
                </a:lnTo>
                <a:lnTo>
                  <a:pt x="60381" y="636860"/>
                </a:lnTo>
                <a:lnTo>
                  <a:pt x="39234" y="601312"/>
                </a:lnTo>
                <a:lnTo>
                  <a:pt x="22401" y="564272"/>
                </a:lnTo>
                <a:lnTo>
                  <a:pt x="10103" y="525897"/>
                </a:lnTo>
                <a:lnTo>
                  <a:pt x="2562" y="486343"/>
                </a:lnTo>
                <a:lnTo>
                  <a:pt x="0" y="445770"/>
                </a:lnTo>
                <a:close/>
              </a:path>
            </a:pathLst>
          </a:custGeom>
          <a:ln w="28574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1451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4593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5765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947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6C5418-B847-A04E-84C5-6249863D7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204579"/>
            <a:ext cx="10445220" cy="448841"/>
          </a:xfrm>
        </p:spPr>
        <p:txBody>
          <a:bodyPr anchor="ctr"/>
          <a:lstStyle>
            <a:lvl1pPr algn="ctr">
              <a:lnSpc>
                <a:spcPts val="35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10FB381-BE29-F040-853C-E4DA860374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779" y="0"/>
            <a:ext cx="279379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149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8377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054608"/>
            <a:ext cx="12192000" cy="4907280"/>
          </a:xfrm>
          <a:custGeom>
            <a:avLst/>
            <a:gdLst/>
            <a:ahLst/>
            <a:cxnLst/>
            <a:rect l="l" t="t" r="r" b="b"/>
            <a:pathLst>
              <a:path w="12192000" h="4907280">
                <a:moveTo>
                  <a:pt x="12192000" y="0"/>
                </a:moveTo>
                <a:lnTo>
                  <a:pt x="0" y="0"/>
                </a:lnTo>
                <a:lnTo>
                  <a:pt x="0" y="4907280"/>
                </a:lnTo>
                <a:lnTo>
                  <a:pt x="12192000" y="490728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1856" y="1331976"/>
            <a:ext cx="4299203" cy="1734311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362331" y="1322451"/>
            <a:ext cx="4318635" cy="1753870"/>
          </a:xfrm>
          <a:custGeom>
            <a:avLst/>
            <a:gdLst/>
            <a:ahLst/>
            <a:cxnLst/>
            <a:rect l="l" t="t" r="r" b="b"/>
            <a:pathLst>
              <a:path w="4318635" h="1753870">
                <a:moveTo>
                  <a:pt x="0" y="0"/>
                </a:moveTo>
                <a:lnTo>
                  <a:pt x="4318254" y="0"/>
                </a:lnTo>
                <a:lnTo>
                  <a:pt x="4318254" y="1753362"/>
                </a:lnTo>
                <a:lnTo>
                  <a:pt x="0" y="1753362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957577" y="2222754"/>
            <a:ext cx="0" cy="1570990"/>
          </a:xfrm>
          <a:custGeom>
            <a:avLst/>
            <a:gdLst/>
            <a:ahLst/>
            <a:cxnLst/>
            <a:rect l="l" t="t" r="r" b="b"/>
            <a:pathLst>
              <a:path h="1570989">
                <a:moveTo>
                  <a:pt x="0" y="0"/>
                </a:moveTo>
                <a:lnTo>
                  <a:pt x="0" y="1570545"/>
                </a:lnTo>
              </a:path>
            </a:pathLst>
          </a:custGeom>
          <a:ln w="28575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914720" y="3779018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2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164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971038" y="4584954"/>
            <a:ext cx="2907030" cy="0"/>
          </a:xfrm>
          <a:custGeom>
            <a:avLst/>
            <a:gdLst/>
            <a:ahLst/>
            <a:cxnLst/>
            <a:rect l="l" t="t" r="r" b="b"/>
            <a:pathLst>
              <a:path w="2907029">
                <a:moveTo>
                  <a:pt x="0" y="0"/>
                </a:moveTo>
                <a:lnTo>
                  <a:pt x="2907017" y="0"/>
                </a:lnTo>
              </a:path>
            </a:pathLst>
          </a:custGeom>
          <a:ln w="28575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5863774" y="454208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725"/>
                </a:lnTo>
                <a:lnTo>
                  <a:pt x="85725" y="42862"/>
                </a:lnTo>
                <a:lnTo>
                  <a:pt x="0" y="0"/>
                </a:lnTo>
                <a:close/>
              </a:path>
            </a:pathLst>
          </a:custGeom>
          <a:solidFill>
            <a:srgbClr val="164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5487" y="3922776"/>
            <a:ext cx="2384727" cy="1880615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465962" y="3913250"/>
            <a:ext cx="2410460" cy="1899920"/>
          </a:xfrm>
          <a:custGeom>
            <a:avLst/>
            <a:gdLst/>
            <a:ahLst/>
            <a:cxnLst/>
            <a:rect l="l" t="t" r="r" b="b"/>
            <a:pathLst>
              <a:path w="2410460" h="1899920">
                <a:moveTo>
                  <a:pt x="0" y="0"/>
                </a:moveTo>
                <a:lnTo>
                  <a:pt x="2410206" y="0"/>
                </a:lnTo>
                <a:lnTo>
                  <a:pt x="2410206" y="1899666"/>
                </a:lnTo>
                <a:lnTo>
                  <a:pt x="0" y="1899666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70676" y="1269492"/>
            <a:ext cx="5094719" cy="4445507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6161151" y="1259967"/>
            <a:ext cx="5114290" cy="4464685"/>
          </a:xfrm>
          <a:custGeom>
            <a:avLst/>
            <a:gdLst/>
            <a:ahLst/>
            <a:cxnLst/>
            <a:rect l="l" t="t" r="r" b="b"/>
            <a:pathLst>
              <a:path w="5114290" h="4464685">
                <a:moveTo>
                  <a:pt x="0" y="0"/>
                </a:moveTo>
                <a:lnTo>
                  <a:pt x="5113782" y="0"/>
                </a:lnTo>
                <a:lnTo>
                  <a:pt x="5113782" y="4464558"/>
                </a:lnTo>
                <a:lnTo>
                  <a:pt x="0" y="4464558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9848088" y="2919984"/>
            <a:ext cx="1245235" cy="146685"/>
          </a:xfrm>
          <a:custGeom>
            <a:avLst/>
            <a:gdLst/>
            <a:ahLst/>
            <a:cxnLst/>
            <a:rect l="l" t="t" r="r" b="b"/>
            <a:pathLst>
              <a:path w="1245234" h="146685">
                <a:moveTo>
                  <a:pt x="1245107" y="0"/>
                </a:moveTo>
                <a:lnTo>
                  <a:pt x="0" y="0"/>
                </a:lnTo>
                <a:lnTo>
                  <a:pt x="0" y="146303"/>
                </a:lnTo>
                <a:lnTo>
                  <a:pt x="1245107" y="146303"/>
                </a:lnTo>
                <a:lnTo>
                  <a:pt x="12451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329689" y="1308354"/>
            <a:ext cx="1254760" cy="891540"/>
          </a:xfrm>
          <a:custGeom>
            <a:avLst/>
            <a:gdLst/>
            <a:ahLst/>
            <a:cxnLst/>
            <a:rect l="l" t="t" r="r" b="b"/>
            <a:pathLst>
              <a:path w="1254760" h="891539">
                <a:moveTo>
                  <a:pt x="0" y="445770"/>
                </a:moveTo>
                <a:lnTo>
                  <a:pt x="2562" y="405196"/>
                </a:lnTo>
                <a:lnTo>
                  <a:pt x="10103" y="365642"/>
                </a:lnTo>
                <a:lnTo>
                  <a:pt x="22401" y="327267"/>
                </a:lnTo>
                <a:lnTo>
                  <a:pt x="39234" y="290227"/>
                </a:lnTo>
                <a:lnTo>
                  <a:pt x="60381" y="254679"/>
                </a:lnTo>
                <a:lnTo>
                  <a:pt x="85620" y="220782"/>
                </a:lnTo>
                <a:lnTo>
                  <a:pt x="114731" y="188692"/>
                </a:lnTo>
                <a:lnTo>
                  <a:pt x="147491" y="158567"/>
                </a:lnTo>
                <a:lnTo>
                  <a:pt x="183680" y="130563"/>
                </a:lnTo>
                <a:lnTo>
                  <a:pt x="223075" y="104840"/>
                </a:lnTo>
                <a:lnTo>
                  <a:pt x="265457" y="81553"/>
                </a:lnTo>
                <a:lnTo>
                  <a:pt x="310602" y="60861"/>
                </a:lnTo>
                <a:lnTo>
                  <a:pt x="358290" y="42920"/>
                </a:lnTo>
                <a:lnTo>
                  <a:pt x="408300" y="27888"/>
                </a:lnTo>
                <a:lnTo>
                  <a:pt x="460410" y="15923"/>
                </a:lnTo>
                <a:lnTo>
                  <a:pt x="514398" y="7182"/>
                </a:lnTo>
                <a:lnTo>
                  <a:pt x="570044" y="1821"/>
                </a:lnTo>
                <a:lnTo>
                  <a:pt x="627126" y="0"/>
                </a:lnTo>
                <a:lnTo>
                  <a:pt x="684207" y="1821"/>
                </a:lnTo>
                <a:lnTo>
                  <a:pt x="739853" y="7182"/>
                </a:lnTo>
                <a:lnTo>
                  <a:pt x="793841" y="15923"/>
                </a:lnTo>
                <a:lnTo>
                  <a:pt x="845951" y="27888"/>
                </a:lnTo>
                <a:lnTo>
                  <a:pt x="895961" y="42920"/>
                </a:lnTo>
                <a:lnTo>
                  <a:pt x="943649" y="60861"/>
                </a:lnTo>
                <a:lnTo>
                  <a:pt x="988794" y="81553"/>
                </a:lnTo>
                <a:lnTo>
                  <a:pt x="1031176" y="104840"/>
                </a:lnTo>
                <a:lnTo>
                  <a:pt x="1070571" y="130563"/>
                </a:lnTo>
                <a:lnTo>
                  <a:pt x="1106760" y="158567"/>
                </a:lnTo>
                <a:lnTo>
                  <a:pt x="1139520" y="188692"/>
                </a:lnTo>
                <a:lnTo>
                  <a:pt x="1168631" y="220782"/>
                </a:lnTo>
                <a:lnTo>
                  <a:pt x="1193870" y="254679"/>
                </a:lnTo>
                <a:lnTo>
                  <a:pt x="1215017" y="290227"/>
                </a:lnTo>
                <a:lnTo>
                  <a:pt x="1231850" y="327267"/>
                </a:lnTo>
                <a:lnTo>
                  <a:pt x="1244148" y="365642"/>
                </a:lnTo>
                <a:lnTo>
                  <a:pt x="1251689" y="405196"/>
                </a:lnTo>
                <a:lnTo>
                  <a:pt x="1254252" y="445770"/>
                </a:lnTo>
                <a:lnTo>
                  <a:pt x="1251689" y="486343"/>
                </a:lnTo>
                <a:lnTo>
                  <a:pt x="1244148" y="525897"/>
                </a:lnTo>
                <a:lnTo>
                  <a:pt x="1231850" y="564272"/>
                </a:lnTo>
                <a:lnTo>
                  <a:pt x="1215017" y="601312"/>
                </a:lnTo>
                <a:lnTo>
                  <a:pt x="1193870" y="636860"/>
                </a:lnTo>
                <a:lnTo>
                  <a:pt x="1168631" y="670757"/>
                </a:lnTo>
                <a:lnTo>
                  <a:pt x="1139520" y="702847"/>
                </a:lnTo>
                <a:lnTo>
                  <a:pt x="1106760" y="732972"/>
                </a:lnTo>
                <a:lnTo>
                  <a:pt x="1070571" y="760976"/>
                </a:lnTo>
                <a:lnTo>
                  <a:pt x="1031176" y="786699"/>
                </a:lnTo>
                <a:lnTo>
                  <a:pt x="988794" y="809986"/>
                </a:lnTo>
                <a:lnTo>
                  <a:pt x="943649" y="830678"/>
                </a:lnTo>
                <a:lnTo>
                  <a:pt x="895961" y="848619"/>
                </a:lnTo>
                <a:lnTo>
                  <a:pt x="845951" y="863651"/>
                </a:lnTo>
                <a:lnTo>
                  <a:pt x="793841" y="875616"/>
                </a:lnTo>
                <a:lnTo>
                  <a:pt x="739853" y="884357"/>
                </a:lnTo>
                <a:lnTo>
                  <a:pt x="684207" y="889718"/>
                </a:lnTo>
                <a:lnTo>
                  <a:pt x="627126" y="891540"/>
                </a:lnTo>
                <a:lnTo>
                  <a:pt x="570044" y="889718"/>
                </a:lnTo>
                <a:lnTo>
                  <a:pt x="514398" y="884357"/>
                </a:lnTo>
                <a:lnTo>
                  <a:pt x="460410" y="875616"/>
                </a:lnTo>
                <a:lnTo>
                  <a:pt x="408300" y="863651"/>
                </a:lnTo>
                <a:lnTo>
                  <a:pt x="358290" y="848619"/>
                </a:lnTo>
                <a:lnTo>
                  <a:pt x="310602" y="830678"/>
                </a:lnTo>
                <a:lnTo>
                  <a:pt x="265457" y="809986"/>
                </a:lnTo>
                <a:lnTo>
                  <a:pt x="223075" y="786699"/>
                </a:lnTo>
                <a:lnTo>
                  <a:pt x="183680" y="760976"/>
                </a:lnTo>
                <a:lnTo>
                  <a:pt x="147491" y="732972"/>
                </a:lnTo>
                <a:lnTo>
                  <a:pt x="114731" y="702847"/>
                </a:lnTo>
                <a:lnTo>
                  <a:pt x="85620" y="670757"/>
                </a:lnTo>
                <a:lnTo>
                  <a:pt x="60381" y="636860"/>
                </a:lnTo>
                <a:lnTo>
                  <a:pt x="39234" y="601312"/>
                </a:lnTo>
                <a:lnTo>
                  <a:pt x="22401" y="564272"/>
                </a:lnTo>
                <a:lnTo>
                  <a:pt x="10103" y="525897"/>
                </a:lnTo>
                <a:lnTo>
                  <a:pt x="2562" y="486343"/>
                </a:lnTo>
                <a:lnTo>
                  <a:pt x="0" y="445770"/>
                </a:lnTo>
                <a:close/>
              </a:path>
            </a:pathLst>
          </a:custGeom>
          <a:ln w="28574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3727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9402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03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24851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4459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054608"/>
            <a:ext cx="12192000" cy="4907280"/>
          </a:xfrm>
          <a:custGeom>
            <a:avLst/>
            <a:gdLst/>
            <a:ahLst/>
            <a:cxnLst/>
            <a:rect l="l" t="t" r="r" b="b"/>
            <a:pathLst>
              <a:path w="12192000" h="4907280">
                <a:moveTo>
                  <a:pt x="12192000" y="0"/>
                </a:moveTo>
                <a:lnTo>
                  <a:pt x="0" y="0"/>
                </a:lnTo>
                <a:lnTo>
                  <a:pt x="0" y="4907280"/>
                </a:lnTo>
                <a:lnTo>
                  <a:pt x="12192000" y="490728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1856" y="1331976"/>
            <a:ext cx="4299203" cy="1734311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362331" y="1322451"/>
            <a:ext cx="4318635" cy="1753870"/>
          </a:xfrm>
          <a:custGeom>
            <a:avLst/>
            <a:gdLst/>
            <a:ahLst/>
            <a:cxnLst/>
            <a:rect l="l" t="t" r="r" b="b"/>
            <a:pathLst>
              <a:path w="4318635" h="1753870">
                <a:moveTo>
                  <a:pt x="0" y="0"/>
                </a:moveTo>
                <a:lnTo>
                  <a:pt x="4318254" y="0"/>
                </a:lnTo>
                <a:lnTo>
                  <a:pt x="4318254" y="1753362"/>
                </a:lnTo>
                <a:lnTo>
                  <a:pt x="0" y="1753362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957577" y="2222754"/>
            <a:ext cx="0" cy="1570990"/>
          </a:xfrm>
          <a:custGeom>
            <a:avLst/>
            <a:gdLst/>
            <a:ahLst/>
            <a:cxnLst/>
            <a:rect l="l" t="t" r="r" b="b"/>
            <a:pathLst>
              <a:path h="1570989">
                <a:moveTo>
                  <a:pt x="0" y="0"/>
                </a:moveTo>
                <a:lnTo>
                  <a:pt x="0" y="1570545"/>
                </a:lnTo>
              </a:path>
            </a:pathLst>
          </a:custGeom>
          <a:ln w="28575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914720" y="3779018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2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164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971038" y="4584954"/>
            <a:ext cx="2907030" cy="0"/>
          </a:xfrm>
          <a:custGeom>
            <a:avLst/>
            <a:gdLst/>
            <a:ahLst/>
            <a:cxnLst/>
            <a:rect l="l" t="t" r="r" b="b"/>
            <a:pathLst>
              <a:path w="2907029">
                <a:moveTo>
                  <a:pt x="0" y="0"/>
                </a:moveTo>
                <a:lnTo>
                  <a:pt x="2907017" y="0"/>
                </a:lnTo>
              </a:path>
            </a:pathLst>
          </a:custGeom>
          <a:ln w="28575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5863774" y="454208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725"/>
                </a:lnTo>
                <a:lnTo>
                  <a:pt x="85725" y="42862"/>
                </a:lnTo>
                <a:lnTo>
                  <a:pt x="0" y="0"/>
                </a:lnTo>
                <a:close/>
              </a:path>
            </a:pathLst>
          </a:custGeom>
          <a:solidFill>
            <a:srgbClr val="164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5487" y="3922776"/>
            <a:ext cx="2384727" cy="1880615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465962" y="3913250"/>
            <a:ext cx="2410460" cy="1899920"/>
          </a:xfrm>
          <a:custGeom>
            <a:avLst/>
            <a:gdLst/>
            <a:ahLst/>
            <a:cxnLst/>
            <a:rect l="l" t="t" r="r" b="b"/>
            <a:pathLst>
              <a:path w="2410460" h="1899920">
                <a:moveTo>
                  <a:pt x="0" y="0"/>
                </a:moveTo>
                <a:lnTo>
                  <a:pt x="2410206" y="0"/>
                </a:lnTo>
                <a:lnTo>
                  <a:pt x="2410206" y="1899666"/>
                </a:lnTo>
                <a:lnTo>
                  <a:pt x="0" y="1899666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70676" y="1269492"/>
            <a:ext cx="5094719" cy="4445507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6161151" y="1259967"/>
            <a:ext cx="5114290" cy="4464685"/>
          </a:xfrm>
          <a:custGeom>
            <a:avLst/>
            <a:gdLst/>
            <a:ahLst/>
            <a:cxnLst/>
            <a:rect l="l" t="t" r="r" b="b"/>
            <a:pathLst>
              <a:path w="5114290" h="4464685">
                <a:moveTo>
                  <a:pt x="0" y="0"/>
                </a:moveTo>
                <a:lnTo>
                  <a:pt x="5113782" y="0"/>
                </a:lnTo>
                <a:lnTo>
                  <a:pt x="5113782" y="4464558"/>
                </a:lnTo>
                <a:lnTo>
                  <a:pt x="0" y="4464558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9848088" y="2919984"/>
            <a:ext cx="1245235" cy="146685"/>
          </a:xfrm>
          <a:custGeom>
            <a:avLst/>
            <a:gdLst/>
            <a:ahLst/>
            <a:cxnLst/>
            <a:rect l="l" t="t" r="r" b="b"/>
            <a:pathLst>
              <a:path w="1245234" h="146685">
                <a:moveTo>
                  <a:pt x="1245107" y="0"/>
                </a:moveTo>
                <a:lnTo>
                  <a:pt x="0" y="0"/>
                </a:lnTo>
                <a:lnTo>
                  <a:pt x="0" y="146303"/>
                </a:lnTo>
                <a:lnTo>
                  <a:pt x="1245107" y="146303"/>
                </a:lnTo>
                <a:lnTo>
                  <a:pt x="12451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329689" y="1308354"/>
            <a:ext cx="1254760" cy="891540"/>
          </a:xfrm>
          <a:custGeom>
            <a:avLst/>
            <a:gdLst/>
            <a:ahLst/>
            <a:cxnLst/>
            <a:rect l="l" t="t" r="r" b="b"/>
            <a:pathLst>
              <a:path w="1254760" h="891539">
                <a:moveTo>
                  <a:pt x="0" y="445770"/>
                </a:moveTo>
                <a:lnTo>
                  <a:pt x="2562" y="405196"/>
                </a:lnTo>
                <a:lnTo>
                  <a:pt x="10103" y="365642"/>
                </a:lnTo>
                <a:lnTo>
                  <a:pt x="22401" y="327267"/>
                </a:lnTo>
                <a:lnTo>
                  <a:pt x="39234" y="290227"/>
                </a:lnTo>
                <a:lnTo>
                  <a:pt x="60381" y="254679"/>
                </a:lnTo>
                <a:lnTo>
                  <a:pt x="85620" y="220782"/>
                </a:lnTo>
                <a:lnTo>
                  <a:pt x="114731" y="188692"/>
                </a:lnTo>
                <a:lnTo>
                  <a:pt x="147491" y="158567"/>
                </a:lnTo>
                <a:lnTo>
                  <a:pt x="183680" y="130563"/>
                </a:lnTo>
                <a:lnTo>
                  <a:pt x="223075" y="104840"/>
                </a:lnTo>
                <a:lnTo>
                  <a:pt x="265457" y="81553"/>
                </a:lnTo>
                <a:lnTo>
                  <a:pt x="310602" y="60861"/>
                </a:lnTo>
                <a:lnTo>
                  <a:pt x="358290" y="42920"/>
                </a:lnTo>
                <a:lnTo>
                  <a:pt x="408300" y="27888"/>
                </a:lnTo>
                <a:lnTo>
                  <a:pt x="460410" y="15923"/>
                </a:lnTo>
                <a:lnTo>
                  <a:pt x="514398" y="7182"/>
                </a:lnTo>
                <a:lnTo>
                  <a:pt x="570044" y="1821"/>
                </a:lnTo>
                <a:lnTo>
                  <a:pt x="627126" y="0"/>
                </a:lnTo>
                <a:lnTo>
                  <a:pt x="684207" y="1821"/>
                </a:lnTo>
                <a:lnTo>
                  <a:pt x="739853" y="7182"/>
                </a:lnTo>
                <a:lnTo>
                  <a:pt x="793841" y="15923"/>
                </a:lnTo>
                <a:lnTo>
                  <a:pt x="845951" y="27888"/>
                </a:lnTo>
                <a:lnTo>
                  <a:pt x="895961" y="42920"/>
                </a:lnTo>
                <a:lnTo>
                  <a:pt x="943649" y="60861"/>
                </a:lnTo>
                <a:lnTo>
                  <a:pt x="988794" y="81553"/>
                </a:lnTo>
                <a:lnTo>
                  <a:pt x="1031176" y="104840"/>
                </a:lnTo>
                <a:lnTo>
                  <a:pt x="1070571" y="130563"/>
                </a:lnTo>
                <a:lnTo>
                  <a:pt x="1106760" y="158567"/>
                </a:lnTo>
                <a:lnTo>
                  <a:pt x="1139520" y="188692"/>
                </a:lnTo>
                <a:lnTo>
                  <a:pt x="1168631" y="220782"/>
                </a:lnTo>
                <a:lnTo>
                  <a:pt x="1193870" y="254679"/>
                </a:lnTo>
                <a:lnTo>
                  <a:pt x="1215017" y="290227"/>
                </a:lnTo>
                <a:lnTo>
                  <a:pt x="1231850" y="327267"/>
                </a:lnTo>
                <a:lnTo>
                  <a:pt x="1244148" y="365642"/>
                </a:lnTo>
                <a:lnTo>
                  <a:pt x="1251689" y="405196"/>
                </a:lnTo>
                <a:lnTo>
                  <a:pt x="1254252" y="445770"/>
                </a:lnTo>
                <a:lnTo>
                  <a:pt x="1251689" y="486343"/>
                </a:lnTo>
                <a:lnTo>
                  <a:pt x="1244148" y="525897"/>
                </a:lnTo>
                <a:lnTo>
                  <a:pt x="1231850" y="564272"/>
                </a:lnTo>
                <a:lnTo>
                  <a:pt x="1215017" y="601312"/>
                </a:lnTo>
                <a:lnTo>
                  <a:pt x="1193870" y="636860"/>
                </a:lnTo>
                <a:lnTo>
                  <a:pt x="1168631" y="670757"/>
                </a:lnTo>
                <a:lnTo>
                  <a:pt x="1139520" y="702847"/>
                </a:lnTo>
                <a:lnTo>
                  <a:pt x="1106760" y="732972"/>
                </a:lnTo>
                <a:lnTo>
                  <a:pt x="1070571" y="760976"/>
                </a:lnTo>
                <a:lnTo>
                  <a:pt x="1031176" y="786699"/>
                </a:lnTo>
                <a:lnTo>
                  <a:pt x="988794" y="809986"/>
                </a:lnTo>
                <a:lnTo>
                  <a:pt x="943649" y="830678"/>
                </a:lnTo>
                <a:lnTo>
                  <a:pt x="895961" y="848619"/>
                </a:lnTo>
                <a:lnTo>
                  <a:pt x="845951" y="863651"/>
                </a:lnTo>
                <a:lnTo>
                  <a:pt x="793841" y="875616"/>
                </a:lnTo>
                <a:lnTo>
                  <a:pt x="739853" y="884357"/>
                </a:lnTo>
                <a:lnTo>
                  <a:pt x="684207" y="889718"/>
                </a:lnTo>
                <a:lnTo>
                  <a:pt x="627126" y="891540"/>
                </a:lnTo>
                <a:lnTo>
                  <a:pt x="570044" y="889718"/>
                </a:lnTo>
                <a:lnTo>
                  <a:pt x="514398" y="884357"/>
                </a:lnTo>
                <a:lnTo>
                  <a:pt x="460410" y="875616"/>
                </a:lnTo>
                <a:lnTo>
                  <a:pt x="408300" y="863651"/>
                </a:lnTo>
                <a:lnTo>
                  <a:pt x="358290" y="848619"/>
                </a:lnTo>
                <a:lnTo>
                  <a:pt x="310602" y="830678"/>
                </a:lnTo>
                <a:lnTo>
                  <a:pt x="265457" y="809986"/>
                </a:lnTo>
                <a:lnTo>
                  <a:pt x="223075" y="786699"/>
                </a:lnTo>
                <a:lnTo>
                  <a:pt x="183680" y="760976"/>
                </a:lnTo>
                <a:lnTo>
                  <a:pt x="147491" y="732972"/>
                </a:lnTo>
                <a:lnTo>
                  <a:pt x="114731" y="702847"/>
                </a:lnTo>
                <a:lnTo>
                  <a:pt x="85620" y="670757"/>
                </a:lnTo>
                <a:lnTo>
                  <a:pt x="60381" y="636860"/>
                </a:lnTo>
                <a:lnTo>
                  <a:pt x="39234" y="601312"/>
                </a:lnTo>
                <a:lnTo>
                  <a:pt x="22401" y="564272"/>
                </a:lnTo>
                <a:lnTo>
                  <a:pt x="10103" y="525897"/>
                </a:lnTo>
                <a:lnTo>
                  <a:pt x="2562" y="486343"/>
                </a:lnTo>
                <a:lnTo>
                  <a:pt x="0" y="445770"/>
                </a:lnTo>
                <a:close/>
              </a:path>
            </a:pathLst>
          </a:custGeom>
          <a:ln w="28574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72684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2245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74E1501-D6F1-6545-A6B3-012D238487C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82382" y="6522203"/>
            <a:ext cx="5213617" cy="69250"/>
          </a:xfrm>
        </p:spPr>
        <p:txBody>
          <a:bodyPr/>
          <a:lstStyle>
            <a:lvl1pPr>
              <a:defRPr sz="450"/>
            </a:lvl1pPr>
          </a:lstStyle>
          <a:p>
            <a:pPr defTabSz="642915"/>
            <a:r>
              <a:rPr lang="fr-FR"/>
              <a:t>Titre présentation </a:t>
            </a:r>
            <a:r>
              <a:rPr lang="fr-FR" b="0"/>
              <a:t>- Décembre 2022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8E4B9A7-4716-2643-87FB-6E675063EAF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908415" y="6406648"/>
            <a:ext cx="2804160" cy="153888"/>
          </a:xfrm>
        </p:spPr>
        <p:txBody>
          <a:bodyPr/>
          <a:lstStyle/>
          <a:p>
            <a:pPr defTabSz="642915"/>
            <a:fld id="{B6F15528-21DE-4FAA-801E-634DDDAF4B2B}" type="slidenum">
              <a:rPr lang="fr-FR" smtClean="0"/>
              <a:pPr defTabSz="642915"/>
              <a:t>‹N°›</a:t>
            </a:fld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EC60B46-AB00-4542-BDF4-9DE4977B80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72268" y="6184082"/>
            <a:ext cx="1221359" cy="35032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B9E05E4-6E2C-D14C-B7A0-2B579E598E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2381" y="1183436"/>
            <a:ext cx="10434907" cy="492443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5F517415-63EF-5848-BA2F-F5C9597B90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2588" y="3003512"/>
            <a:ext cx="1727923" cy="230832"/>
          </a:xfrm>
        </p:spPr>
        <p:txBody>
          <a:bodyPr/>
          <a:lstStyle>
            <a:lvl1pPr marL="0" indent="0">
              <a:buFontTx/>
              <a:buNone/>
              <a:tabLst/>
              <a:defRPr sz="1500" b="1" i="0">
                <a:solidFill>
                  <a:schemeClr val="tx1"/>
                </a:solidFill>
                <a:latin typeface="Montserrat" pitchFamily="2" charset="77"/>
              </a:defRPr>
            </a:lvl1pPr>
            <a:lvl2pPr marL="404813" indent="-176213">
              <a:buClr>
                <a:srgbClr val="FD5E00"/>
              </a:buClr>
              <a:buFont typeface="+mj-lt"/>
              <a:buAutoNum type="alphaUcPeriod"/>
              <a:tabLst/>
              <a:defRPr sz="1200" b="1">
                <a:latin typeface="Lato" panose="020F0502020204030203" pitchFamily="34" charset="77"/>
              </a:defRPr>
            </a:lvl2pPr>
            <a:lvl3pPr marL="404813" indent="0">
              <a:tabLst/>
              <a:defRPr sz="1200">
                <a:latin typeface="Lato" panose="020F0502020204030203" pitchFamily="34" charset="77"/>
              </a:defRPr>
            </a:lvl3pPr>
            <a:lvl4pPr marL="534988" indent="-134938">
              <a:buClr>
                <a:srgbClr val="FD5E00"/>
              </a:buClr>
              <a:buSzPct val="125000"/>
              <a:buFont typeface="Arial" panose="020B0604020202020204" pitchFamily="34" charset="0"/>
              <a:buChar char="•"/>
              <a:tabLst/>
              <a:defRPr sz="1200">
                <a:latin typeface="Lato" panose="020F0502020204030203" pitchFamily="34" charset="77"/>
              </a:defRPr>
            </a:lvl4pPr>
            <a:lvl5pPr marL="534988" indent="0">
              <a:tabLst/>
              <a:defRPr sz="1000">
                <a:latin typeface="Lato" panose="020F0502020204030203" pitchFamily="34" charset="77"/>
              </a:defRPr>
            </a:lvl5pPr>
          </a:lstStyle>
          <a:p>
            <a:pPr lvl="0"/>
            <a:r>
              <a:rPr lang="fr-FR"/>
              <a:t>Titre du contenu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C2707CA-1C51-6A49-BE98-8C04DFF9E7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90511" y="3111233"/>
            <a:ext cx="3195361" cy="107722"/>
          </a:xfrm>
        </p:spPr>
        <p:txBody>
          <a:bodyPr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A581578B-EF47-A34B-BC85-BA19DD78E9E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02586" y="3023260"/>
            <a:ext cx="509588" cy="215444"/>
          </a:xfrm>
        </p:spPr>
        <p:txBody>
          <a:bodyPr/>
          <a:lstStyle>
            <a:lvl1pPr>
              <a:defRPr b="1">
                <a:solidFill>
                  <a:srgbClr val="FD5E00"/>
                </a:solidFill>
              </a:defRPr>
            </a:lvl1pPr>
          </a:lstStyle>
          <a:p>
            <a:pPr lvl="0"/>
            <a:r>
              <a:rPr lang="fr-FR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35079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C19F7756-4486-3C4A-BF56-1F0E39282AD0}"/>
              </a:ext>
            </a:extLst>
          </p:cNvPr>
          <p:cNvSpPr/>
          <p:nvPr userDrawn="1"/>
        </p:nvSpPr>
        <p:spPr>
          <a:xfrm>
            <a:off x="0" y="0"/>
            <a:ext cx="4487333" cy="6852196"/>
          </a:xfrm>
          <a:custGeom>
            <a:avLst/>
            <a:gdLst/>
            <a:ahLst/>
            <a:cxnLst/>
            <a:rect l="l" t="t" r="r" b="b"/>
            <a:pathLst>
              <a:path w="6671945" h="9745345">
                <a:moveTo>
                  <a:pt x="6671843" y="0"/>
                </a:moveTo>
                <a:lnTo>
                  <a:pt x="0" y="0"/>
                </a:lnTo>
                <a:lnTo>
                  <a:pt x="0" y="9745243"/>
                </a:lnTo>
                <a:lnTo>
                  <a:pt x="6671843" y="9745243"/>
                </a:lnTo>
                <a:lnTo>
                  <a:pt x="6671843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9467" y="1200376"/>
            <a:ext cx="3545511" cy="2228624"/>
          </a:xfrm>
        </p:spPr>
        <p:txBody>
          <a:bodyPr/>
          <a:lstStyle>
            <a:lvl1pPr marL="514350" indent="-514350">
              <a:buClr>
                <a:srgbClr val="FD5E00"/>
              </a:buClr>
              <a:buFont typeface="+mj-lt"/>
              <a:buAutoNum type="arabicPeriod"/>
              <a:defRPr sz="3200" b="1">
                <a:solidFill>
                  <a:srgbClr val="1A1A1A"/>
                </a:solidFill>
                <a:latin typeface="Montserrat" pitchFamily="2" charset="77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A06B936-81D9-C14F-9291-0B95B6197E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73639" y="1718783"/>
            <a:ext cx="6343649" cy="1077218"/>
          </a:xfrm>
        </p:spPr>
        <p:txBody>
          <a:bodyPr wrap="square">
            <a:spAutoFit/>
          </a:bodyPr>
          <a:lstStyle>
            <a:lvl1pPr>
              <a:defRPr sz="1500" b="1">
                <a:latin typeface="Lato" panose="020F0502020204030203" pitchFamily="34" charset="77"/>
              </a:defRPr>
            </a:lvl1pPr>
            <a:lvl2pPr marL="7938" indent="0">
              <a:buClr>
                <a:srgbClr val="FD5E00"/>
              </a:buClr>
              <a:buFontTx/>
              <a:buNone/>
              <a:tabLst/>
              <a:defRPr sz="1500" b="0">
                <a:latin typeface="Lato" panose="020F0502020204030203" pitchFamily="34" charset="77"/>
              </a:defRPr>
            </a:lvl2pPr>
            <a:lvl3pPr marL="184150" indent="-177800">
              <a:buClr>
                <a:srgbClr val="FD5E00"/>
              </a:buClr>
              <a:buFont typeface="Wingdings" pitchFamily="2" charset="2"/>
              <a:buChar char="§"/>
              <a:tabLst/>
              <a:defRPr sz="1500" b="1" i="0">
                <a:latin typeface="Lato" panose="020F0502020204030203" pitchFamily="34" charset="77"/>
              </a:defRPr>
            </a:lvl3pPr>
            <a:lvl4pPr marL="184150" indent="0">
              <a:buClr>
                <a:srgbClr val="FD5E00"/>
              </a:buClr>
              <a:buFontTx/>
              <a:buNone/>
              <a:tabLst/>
              <a:defRPr sz="1300">
                <a:latin typeface="Lato" panose="020F0502020204030203" pitchFamily="34" charset="77"/>
              </a:defRPr>
            </a:lvl4pPr>
            <a:lvl5pPr marL="360363" indent="-176213">
              <a:buClr>
                <a:srgbClr val="FD5E00"/>
              </a:buClr>
              <a:buSzPct val="125000"/>
              <a:buFont typeface="Arial" panose="020B0604020202020204" pitchFamily="34" charset="0"/>
              <a:buChar char="•"/>
              <a:tabLst/>
              <a:defRPr sz="1200">
                <a:latin typeface="Lato" panose="020F0502020204030203" pitchFamily="34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495AC34-634C-EC40-B308-CA867505D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650" y="651859"/>
            <a:ext cx="3541713" cy="169277"/>
          </a:xfrm>
        </p:spPr>
        <p:txBody>
          <a:bodyPr/>
          <a:lstStyle>
            <a:lvl1pPr>
              <a:defRPr sz="1100" b="0" i="0">
                <a:latin typeface="Lato" panose="020F0502020204030203" pitchFamily="34" charset="77"/>
              </a:defRPr>
            </a:lvl1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7CA4C8-8368-2844-9AF0-ACC6658DCB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9475" y="3517731"/>
            <a:ext cx="3544888" cy="461665"/>
          </a:xfrm>
        </p:spPr>
        <p:txBody>
          <a:bodyPr/>
          <a:lstStyle>
            <a:lvl1pPr>
              <a:defRPr sz="1500" b="0" i="0">
                <a:latin typeface="Lato" panose="020F0502020204030203" pitchFamily="34" charset="77"/>
              </a:defRPr>
            </a:lvl1pPr>
            <a:lvl2pPr marL="6350" indent="0">
              <a:tabLst/>
              <a:defRPr sz="1400" b="0" i="0">
                <a:latin typeface="Lato" panose="020F0502020204030203" pitchFamily="34" charset="77"/>
              </a:defRPr>
            </a:lvl2pPr>
          </a:lstStyle>
          <a:p>
            <a:pPr lvl="0"/>
            <a:r>
              <a:rPr lang="fr-FR"/>
              <a:t>Cliquez pour modifier les styles du texte du</a:t>
            </a:r>
          </a:p>
        </p:txBody>
      </p:sp>
      <p:sp>
        <p:nvSpPr>
          <p:cNvPr id="13" name="Espace réservé du pied de page 2">
            <a:extLst>
              <a:ext uri="{FF2B5EF4-FFF2-40B4-BE49-F238E27FC236}">
                <a16:creationId xmlns:a16="http://schemas.microsoft.com/office/drawing/2014/main" id="{669EAB71-B021-4E40-A13B-21735F6A17F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82382" y="6522203"/>
            <a:ext cx="5213617" cy="69250"/>
          </a:xfrm>
        </p:spPr>
        <p:txBody>
          <a:bodyPr/>
          <a:lstStyle>
            <a:lvl1pPr>
              <a:defRPr sz="450"/>
            </a:lvl1pPr>
          </a:lstStyle>
          <a:p>
            <a:pPr defTabSz="642915"/>
            <a:r>
              <a:rPr lang="fr-FR"/>
              <a:t>Titre présentation </a:t>
            </a:r>
            <a:r>
              <a:rPr lang="fr-FR" b="0"/>
              <a:t>- Décembre 2022</a:t>
            </a:r>
          </a:p>
        </p:txBody>
      </p:sp>
      <p:sp>
        <p:nvSpPr>
          <p:cNvPr id="14" name="Espace réservé du numéro de diapositive 3">
            <a:extLst>
              <a:ext uri="{FF2B5EF4-FFF2-40B4-BE49-F238E27FC236}">
                <a16:creationId xmlns:a16="http://schemas.microsoft.com/office/drawing/2014/main" id="{49CED751-FB5D-9D43-BE6C-1548442F915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908415" y="6406648"/>
            <a:ext cx="2804160" cy="153888"/>
          </a:xfrm>
        </p:spPr>
        <p:txBody>
          <a:bodyPr/>
          <a:lstStyle/>
          <a:p>
            <a:pPr defTabSz="642915"/>
            <a:fld id="{B6F15528-21DE-4FAA-801E-634DDDAF4B2B}" type="slidenum">
              <a:rPr lang="fr-FR" smtClean="0"/>
              <a:pPr defTabSz="642915"/>
              <a:t>‹N°›</a:t>
            </a:fld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2ACE906-2F07-D449-9CF8-9C3B7522C7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72268" y="6184082"/>
            <a:ext cx="1221359" cy="35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26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A82668DC-87E3-984D-8F9E-431610493D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87332" y="-9662"/>
            <a:ext cx="7704667" cy="686766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C19F7756-4486-3C4A-BF56-1F0E39282AD0}"/>
              </a:ext>
            </a:extLst>
          </p:cNvPr>
          <p:cNvSpPr/>
          <p:nvPr userDrawn="1"/>
        </p:nvSpPr>
        <p:spPr>
          <a:xfrm>
            <a:off x="0" y="0"/>
            <a:ext cx="4487333" cy="6852196"/>
          </a:xfrm>
          <a:custGeom>
            <a:avLst/>
            <a:gdLst/>
            <a:ahLst/>
            <a:cxnLst/>
            <a:rect l="l" t="t" r="r" b="b"/>
            <a:pathLst>
              <a:path w="6671945" h="9745345">
                <a:moveTo>
                  <a:pt x="6671843" y="0"/>
                </a:moveTo>
                <a:lnTo>
                  <a:pt x="0" y="0"/>
                </a:lnTo>
                <a:lnTo>
                  <a:pt x="0" y="9745243"/>
                </a:lnTo>
                <a:lnTo>
                  <a:pt x="6671843" y="9745243"/>
                </a:lnTo>
                <a:lnTo>
                  <a:pt x="6671843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9467" y="1200376"/>
            <a:ext cx="3545511" cy="2228624"/>
          </a:xfrm>
        </p:spPr>
        <p:txBody>
          <a:bodyPr/>
          <a:lstStyle>
            <a:lvl1pPr marL="514350" indent="-514350">
              <a:buClr>
                <a:srgbClr val="FD5E00"/>
              </a:buClr>
              <a:buFont typeface="+mj-lt"/>
              <a:buAutoNum type="arabicPeriod"/>
              <a:defRPr sz="3200" b="1">
                <a:solidFill>
                  <a:srgbClr val="1A1A1A"/>
                </a:solidFill>
                <a:latin typeface="Montserrat" pitchFamily="2" charset="77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495AC34-634C-EC40-B308-CA867505D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650" y="651859"/>
            <a:ext cx="3541713" cy="169277"/>
          </a:xfrm>
        </p:spPr>
        <p:txBody>
          <a:bodyPr/>
          <a:lstStyle>
            <a:lvl1pPr>
              <a:defRPr sz="1100" b="0" i="0">
                <a:latin typeface="Lato" panose="020F0502020204030203" pitchFamily="34" charset="77"/>
              </a:defRPr>
            </a:lvl1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7CA4C8-8368-2844-9AF0-ACC6658DCB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9475" y="3517731"/>
            <a:ext cx="3544888" cy="461665"/>
          </a:xfrm>
        </p:spPr>
        <p:txBody>
          <a:bodyPr/>
          <a:lstStyle>
            <a:lvl1pPr>
              <a:defRPr sz="1500" b="0" i="0">
                <a:latin typeface="Lato" panose="020F0502020204030203" pitchFamily="34" charset="77"/>
              </a:defRPr>
            </a:lvl1pPr>
            <a:lvl2pPr marL="6350" indent="0">
              <a:tabLst/>
              <a:defRPr sz="1400" b="0" i="0">
                <a:latin typeface="Lato" panose="020F0502020204030203" pitchFamily="34" charset="77"/>
              </a:defRPr>
            </a:lvl2pPr>
          </a:lstStyle>
          <a:p>
            <a:pPr lvl="0"/>
            <a:r>
              <a:rPr lang="fr-FR"/>
              <a:t>Cliquez pour modifier les styles du texte du</a:t>
            </a:r>
          </a:p>
        </p:txBody>
      </p:sp>
      <p:sp>
        <p:nvSpPr>
          <p:cNvPr id="13" name="Espace réservé du pied de page 2">
            <a:extLst>
              <a:ext uri="{FF2B5EF4-FFF2-40B4-BE49-F238E27FC236}">
                <a16:creationId xmlns:a16="http://schemas.microsoft.com/office/drawing/2014/main" id="{669EAB71-B021-4E40-A13B-21735F6A17F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82382" y="6522203"/>
            <a:ext cx="5213617" cy="69250"/>
          </a:xfrm>
        </p:spPr>
        <p:txBody>
          <a:bodyPr/>
          <a:lstStyle>
            <a:lvl1pPr>
              <a:defRPr sz="450"/>
            </a:lvl1pPr>
          </a:lstStyle>
          <a:p>
            <a:pPr defTabSz="642915"/>
            <a:r>
              <a:rPr lang="fr-FR"/>
              <a:t>Titre présentation </a:t>
            </a:r>
            <a:r>
              <a:rPr lang="fr-FR" b="0"/>
              <a:t>- Décembre 2022</a:t>
            </a:r>
          </a:p>
        </p:txBody>
      </p:sp>
      <p:sp>
        <p:nvSpPr>
          <p:cNvPr id="14" name="Espace réservé du numéro de diapositive 3">
            <a:extLst>
              <a:ext uri="{FF2B5EF4-FFF2-40B4-BE49-F238E27FC236}">
                <a16:creationId xmlns:a16="http://schemas.microsoft.com/office/drawing/2014/main" id="{49CED751-FB5D-9D43-BE6C-1548442F915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908415" y="6406648"/>
            <a:ext cx="2804160" cy="153888"/>
          </a:xfrm>
        </p:spPr>
        <p:txBody>
          <a:bodyPr/>
          <a:lstStyle/>
          <a:p>
            <a:pPr defTabSz="642915"/>
            <a:fld id="{B6F15528-21DE-4FAA-801E-634DDDAF4B2B}" type="slidenum">
              <a:rPr lang="fr-FR" smtClean="0"/>
              <a:pPr defTabSz="642915"/>
              <a:t>‹N°›</a:t>
            </a:fld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2ACE906-2F07-D449-9CF8-9C3B7522C7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72268" y="6184082"/>
            <a:ext cx="1221359" cy="35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2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A6F6CA2F-7488-FC48-B37F-94B8D65215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2650" y="643150"/>
            <a:ext cx="3808413" cy="169277"/>
          </a:xfrm>
        </p:spPr>
        <p:txBody>
          <a:bodyPr/>
          <a:lstStyle>
            <a:lvl1pPr>
              <a:defRPr sz="1100" b="0" i="0">
                <a:latin typeface="Lato" panose="020F0502020204030203" pitchFamily="34" charset="77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41427DB-C629-3E4F-923C-44FAAA8A1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381" y="1137423"/>
            <a:ext cx="10434907" cy="461665"/>
          </a:xfrm>
        </p:spPr>
        <p:txBody>
          <a:bodyPr/>
          <a:lstStyle>
            <a:lvl1pPr>
              <a:defRPr sz="3000" b="1" i="0">
                <a:latin typeface="Montserrat" pitchFamily="2" charset="77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E756EF93-213C-5E45-B078-DE4ED2B760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2383" y="2553432"/>
            <a:ext cx="10434906" cy="1077218"/>
          </a:xfrm>
        </p:spPr>
        <p:txBody>
          <a:bodyPr wrap="square" numCol="2" spcCol="720000">
            <a:spAutoFit/>
          </a:bodyPr>
          <a:lstStyle>
            <a:lvl1pPr>
              <a:defRPr sz="1500" b="1">
                <a:latin typeface="Lato" panose="020F0502020204030203" pitchFamily="34" charset="77"/>
              </a:defRPr>
            </a:lvl1pPr>
            <a:lvl2pPr marL="7938" indent="0">
              <a:buClr>
                <a:srgbClr val="FD5E00"/>
              </a:buClr>
              <a:buFontTx/>
              <a:buNone/>
              <a:tabLst/>
              <a:defRPr sz="1500" b="0">
                <a:latin typeface="Lato" panose="020F0502020204030203" pitchFamily="34" charset="77"/>
              </a:defRPr>
            </a:lvl2pPr>
            <a:lvl3pPr marL="184150" indent="-177800">
              <a:buClr>
                <a:srgbClr val="FD5E00"/>
              </a:buClr>
              <a:buFont typeface="Wingdings" pitchFamily="2" charset="2"/>
              <a:buChar char="§"/>
              <a:tabLst/>
              <a:defRPr sz="1500" b="1" i="0">
                <a:latin typeface="Lato" panose="020F0502020204030203" pitchFamily="34" charset="77"/>
              </a:defRPr>
            </a:lvl3pPr>
            <a:lvl4pPr marL="184150" indent="0">
              <a:buClr>
                <a:srgbClr val="FD5E00"/>
              </a:buClr>
              <a:buFontTx/>
              <a:buNone/>
              <a:tabLst/>
              <a:defRPr sz="1300">
                <a:latin typeface="Lato" panose="020F0502020204030203" pitchFamily="34" charset="77"/>
              </a:defRPr>
            </a:lvl4pPr>
            <a:lvl5pPr marL="360363" indent="-176213">
              <a:buClr>
                <a:srgbClr val="FD5E00"/>
              </a:buClr>
              <a:buSzPct val="125000"/>
              <a:buFont typeface="Arial" panose="020B0604020202020204" pitchFamily="34" charset="0"/>
              <a:buChar char="•"/>
              <a:tabLst/>
              <a:defRPr sz="1200">
                <a:latin typeface="Lato" panose="020F0502020204030203" pitchFamily="34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4" name="Espace réservé du pied de page 2">
            <a:extLst>
              <a:ext uri="{FF2B5EF4-FFF2-40B4-BE49-F238E27FC236}">
                <a16:creationId xmlns:a16="http://schemas.microsoft.com/office/drawing/2014/main" id="{CACF6173-677E-8149-A9F7-ED1DCC03DEA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82382" y="6522203"/>
            <a:ext cx="5213617" cy="69250"/>
          </a:xfrm>
        </p:spPr>
        <p:txBody>
          <a:bodyPr/>
          <a:lstStyle>
            <a:lvl1pPr>
              <a:defRPr sz="450"/>
            </a:lvl1pPr>
          </a:lstStyle>
          <a:p>
            <a:pPr defTabSz="642915"/>
            <a:r>
              <a:rPr lang="fr-FR"/>
              <a:t>Titre présentation </a:t>
            </a:r>
            <a:r>
              <a:rPr lang="fr-FR" b="0"/>
              <a:t>- Décembre 2022</a:t>
            </a:r>
          </a:p>
        </p:txBody>
      </p:sp>
      <p:sp>
        <p:nvSpPr>
          <p:cNvPr id="18" name="Espace réservé du numéro de diapositive 3">
            <a:extLst>
              <a:ext uri="{FF2B5EF4-FFF2-40B4-BE49-F238E27FC236}">
                <a16:creationId xmlns:a16="http://schemas.microsoft.com/office/drawing/2014/main" id="{0DAC81DC-6CBC-2D40-8F3D-E7B90D65E60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908415" y="6406648"/>
            <a:ext cx="2804160" cy="153888"/>
          </a:xfrm>
        </p:spPr>
        <p:txBody>
          <a:bodyPr/>
          <a:lstStyle/>
          <a:p>
            <a:pPr defTabSz="642915"/>
            <a:fld id="{B6F15528-21DE-4FAA-801E-634DDDAF4B2B}" type="slidenum">
              <a:rPr lang="fr-FR" smtClean="0"/>
              <a:pPr defTabSz="642915"/>
              <a:t>‹N°›</a:t>
            </a:fld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62FBAD33-472D-194A-BF55-E049F7B89A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72268" y="6184082"/>
            <a:ext cx="1221359" cy="35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04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4">
            <a:extLst>
              <a:ext uri="{FF2B5EF4-FFF2-40B4-BE49-F238E27FC236}">
                <a16:creationId xmlns:a16="http://schemas.microsoft.com/office/drawing/2014/main" id="{D1F99319-02E4-B34E-9DA6-EF2C6BCB90A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5999" y="-9662"/>
            <a:ext cx="6096000" cy="686766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A6F6CA2F-7488-FC48-B37F-94B8D65215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2650" y="643150"/>
            <a:ext cx="3808413" cy="169277"/>
          </a:xfrm>
        </p:spPr>
        <p:txBody>
          <a:bodyPr/>
          <a:lstStyle>
            <a:lvl1pPr>
              <a:defRPr sz="1100" b="0" i="0">
                <a:latin typeface="Lato" panose="020F0502020204030203" pitchFamily="34" charset="77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41427DB-C629-3E4F-923C-44FAAA8A1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381" y="1137423"/>
            <a:ext cx="5213619" cy="461665"/>
          </a:xfrm>
        </p:spPr>
        <p:txBody>
          <a:bodyPr/>
          <a:lstStyle>
            <a:lvl1pPr>
              <a:defRPr sz="3000" b="1" i="0">
                <a:latin typeface="Montserrat" pitchFamily="2" charset="77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4" name="Espace réservé du pied de page 2">
            <a:extLst>
              <a:ext uri="{FF2B5EF4-FFF2-40B4-BE49-F238E27FC236}">
                <a16:creationId xmlns:a16="http://schemas.microsoft.com/office/drawing/2014/main" id="{CACF6173-677E-8149-A9F7-ED1DCC03DEA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82382" y="6522203"/>
            <a:ext cx="5213617" cy="69250"/>
          </a:xfrm>
        </p:spPr>
        <p:txBody>
          <a:bodyPr/>
          <a:lstStyle>
            <a:lvl1pPr>
              <a:defRPr sz="450"/>
            </a:lvl1pPr>
          </a:lstStyle>
          <a:p>
            <a:pPr defTabSz="642915"/>
            <a:r>
              <a:rPr lang="fr-FR"/>
              <a:t>Titre présentation </a:t>
            </a:r>
            <a:r>
              <a:rPr lang="fr-FR" b="0"/>
              <a:t>- Décembre 2022</a:t>
            </a:r>
          </a:p>
        </p:txBody>
      </p:sp>
      <p:sp>
        <p:nvSpPr>
          <p:cNvPr id="18" name="Espace réservé du numéro de diapositive 3">
            <a:extLst>
              <a:ext uri="{FF2B5EF4-FFF2-40B4-BE49-F238E27FC236}">
                <a16:creationId xmlns:a16="http://schemas.microsoft.com/office/drawing/2014/main" id="{0DAC81DC-6CBC-2D40-8F3D-E7B90D65E60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908415" y="6406648"/>
            <a:ext cx="2804160" cy="153888"/>
          </a:xfrm>
        </p:spPr>
        <p:txBody>
          <a:bodyPr/>
          <a:lstStyle/>
          <a:p>
            <a:pPr defTabSz="642915"/>
            <a:fld id="{B6F15528-21DE-4FAA-801E-634DDDAF4B2B}" type="slidenum">
              <a:rPr lang="fr-FR" smtClean="0"/>
              <a:pPr defTabSz="642915"/>
              <a:t>‹N°›</a:t>
            </a:fld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62FBAD33-472D-194A-BF55-E049F7B89A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72268" y="6184082"/>
            <a:ext cx="1221359" cy="35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20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C20FD836-A5E0-DD46-8D4D-6F6A3050CAE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82382" y="6522203"/>
            <a:ext cx="5213617" cy="69250"/>
          </a:xfrm>
        </p:spPr>
        <p:txBody>
          <a:bodyPr/>
          <a:lstStyle>
            <a:lvl1pPr>
              <a:defRPr sz="450"/>
            </a:lvl1pPr>
          </a:lstStyle>
          <a:p>
            <a:pPr defTabSz="642915"/>
            <a:r>
              <a:rPr lang="fr-FR"/>
              <a:t>Titre présentation </a:t>
            </a:r>
            <a:r>
              <a:rPr lang="fr-FR" b="0"/>
              <a:t>- Décembre 2022</a:t>
            </a:r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83C8C940-EAA1-E34B-9E55-D0E83262C2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908415" y="6406648"/>
            <a:ext cx="2804160" cy="153888"/>
          </a:xfrm>
        </p:spPr>
        <p:txBody>
          <a:bodyPr/>
          <a:lstStyle/>
          <a:p>
            <a:pPr defTabSz="642915"/>
            <a:fld id="{B6F15528-21DE-4FAA-801E-634DDDAF4B2B}" type="slidenum">
              <a:rPr lang="fr-FR" smtClean="0"/>
              <a:pPr defTabSz="642915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6000B38-63F7-7343-8C16-34B66565CB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72268" y="6184082"/>
            <a:ext cx="1221359" cy="350325"/>
          </a:xfrm>
          <a:prstGeom prst="rect">
            <a:avLst/>
          </a:prstGeom>
        </p:spPr>
      </p:pic>
      <p:sp>
        <p:nvSpPr>
          <p:cNvPr id="10" name="Espace réservé pour une image  4">
            <a:extLst>
              <a:ext uri="{FF2B5EF4-FFF2-40B4-BE49-F238E27FC236}">
                <a16:creationId xmlns:a16="http://schemas.microsoft.com/office/drawing/2014/main" id="{9C35BF76-BAD0-9E47-AAA6-FDA923DFB78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21133" y="905933"/>
            <a:ext cx="3369734" cy="5046134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2C27BD95-31B0-6043-9E7E-0DB0021EB71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1133" y="905933"/>
            <a:ext cx="7543801" cy="5046134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969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A6F6CA2F-7488-FC48-B37F-94B8D65215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2650" y="643150"/>
            <a:ext cx="3808413" cy="169277"/>
          </a:xfrm>
        </p:spPr>
        <p:txBody>
          <a:bodyPr/>
          <a:lstStyle>
            <a:lvl1pPr>
              <a:defRPr sz="1100" b="0" i="0">
                <a:latin typeface="Lato" panose="020F0502020204030203" pitchFamily="34" charset="77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41427DB-C629-3E4F-923C-44FAAA8A1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381" y="1137423"/>
            <a:ext cx="10434907" cy="461665"/>
          </a:xfrm>
        </p:spPr>
        <p:txBody>
          <a:bodyPr/>
          <a:lstStyle>
            <a:lvl1pPr>
              <a:defRPr sz="3000" b="1" i="0">
                <a:latin typeface="Montserrat" pitchFamily="2" charset="77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E756EF93-213C-5E45-B078-DE4ED2B760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2352" y="1974423"/>
            <a:ext cx="4990448" cy="738664"/>
          </a:xfrm>
        </p:spPr>
        <p:txBody>
          <a:bodyPr wrap="square" numCol="1">
            <a:spAutoFit/>
          </a:bodyPr>
          <a:lstStyle>
            <a:lvl1pPr algn="ctr">
              <a:defRPr sz="1800" b="1">
                <a:latin typeface="Montserrat" pitchFamily="2" charset="77"/>
              </a:defRPr>
            </a:lvl1pPr>
            <a:lvl2pPr marL="7938" indent="0" algn="ctr">
              <a:buClr>
                <a:srgbClr val="FD5E00"/>
              </a:buClr>
              <a:buFontTx/>
              <a:buNone/>
              <a:tabLst/>
              <a:defRPr sz="1200" b="0">
                <a:latin typeface="Montserrat" pitchFamily="2" charset="77"/>
              </a:defRPr>
            </a:lvl2pPr>
            <a:lvl3pPr marL="184150" indent="-177800">
              <a:buClr>
                <a:srgbClr val="FD5E00"/>
              </a:buClr>
              <a:buFont typeface="Wingdings" pitchFamily="2" charset="2"/>
              <a:buChar char="§"/>
              <a:tabLst/>
              <a:defRPr sz="1500" b="1" i="0">
                <a:latin typeface="Lato" panose="020F0502020204030203" pitchFamily="34" charset="77"/>
              </a:defRPr>
            </a:lvl3pPr>
            <a:lvl4pPr marL="184150" indent="0">
              <a:buClr>
                <a:srgbClr val="FD5E00"/>
              </a:buClr>
              <a:buFontTx/>
              <a:buNone/>
              <a:tabLst/>
              <a:defRPr sz="1300">
                <a:latin typeface="Lato" panose="020F0502020204030203" pitchFamily="34" charset="77"/>
              </a:defRPr>
            </a:lvl4pPr>
            <a:lvl5pPr marL="360363" indent="-176213">
              <a:buClr>
                <a:srgbClr val="FD5E00"/>
              </a:buClr>
              <a:buSzPct val="125000"/>
              <a:buFont typeface="Arial" panose="020B0604020202020204" pitchFamily="34" charset="0"/>
              <a:buChar char="•"/>
              <a:tabLst/>
              <a:defRPr sz="1200">
                <a:latin typeface="Lato" panose="020F0502020204030203" pitchFamily="34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4" name="Espace réservé du pied de page 2">
            <a:extLst>
              <a:ext uri="{FF2B5EF4-FFF2-40B4-BE49-F238E27FC236}">
                <a16:creationId xmlns:a16="http://schemas.microsoft.com/office/drawing/2014/main" id="{CACF6173-677E-8149-A9F7-ED1DCC03DEA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82382" y="6522203"/>
            <a:ext cx="5213617" cy="69250"/>
          </a:xfrm>
        </p:spPr>
        <p:txBody>
          <a:bodyPr/>
          <a:lstStyle>
            <a:lvl1pPr>
              <a:defRPr sz="450"/>
            </a:lvl1pPr>
          </a:lstStyle>
          <a:p>
            <a:pPr defTabSz="642915"/>
            <a:r>
              <a:rPr lang="fr-FR"/>
              <a:t>Titre présentation </a:t>
            </a:r>
            <a:r>
              <a:rPr lang="fr-FR" b="0"/>
              <a:t>- Décembre 2022</a:t>
            </a:r>
          </a:p>
        </p:txBody>
      </p:sp>
      <p:sp>
        <p:nvSpPr>
          <p:cNvPr id="18" name="Espace réservé du numéro de diapositive 3">
            <a:extLst>
              <a:ext uri="{FF2B5EF4-FFF2-40B4-BE49-F238E27FC236}">
                <a16:creationId xmlns:a16="http://schemas.microsoft.com/office/drawing/2014/main" id="{0DAC81DC-6CBC-2D40-8F3D-E7B90D65E60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908415" y="6406648"/>
            <a:ext cx="2804160" cy="153888"/>
          </a:xfrm>
        </p:spPr>
        <p:txBody>
          <a:bodyPr/>
          <a:lstStyle/>
          <a:p>
            <a:pPr defTabSz="642915"/>
            <a:fld id="{B6F15528-21DE-4FAA-801E-634DDDAF4B2B}" type="slidenum">
              <a:rPr lang="fr-FR" smtClean="0"/>
              <a:pPr defTabSz="642915"/>
              <a:t>‹N°›</a:t>
            </a:fld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62FBAD33-472D-194A-BF55-E049F7B89A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72268" y="6184082"/>
            <a:ext cx="1221359" cy="350325"/>
          </a:xfrm>
          <a:prstGeom prst="rect">
            <a:avLst/>
          </a:prstGeom>
        </p:spPr>
      </p:pic>
      <p:sp>
        <p:nvSpPr>
          <p:cNvPr id="4" name="Espace réservé du graphique 3">
            <a:extLst>
              <a:ext uri="{FF2B5EF4-FFF2-40B4-BE49-F238E27FC236}">
                <a16:creationId xmlns:a16="http://schemas.microsoft.com/office/drawing/2014/main" id="{BC61CFED-8B1B-7A40-ABA0-17EF21D6682C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874713" y="2518818"/>
            <a:ext cx="5221287" cy="3496204"/>
          </a:xfrm>
        </p:spPr>
        <p:txBody>
          <a:bodyPr anchor="ctr"/>
          <a:lstStyle>
            <a:lvl1pPr algn="ctr">
              <a:defRPr sz="1200" b="1"/>
            </a:lvl1pPr>
          </a:lstStyle>
          <a:p>
            <a:endParaRPr lang="fr-FR"/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94AAF32B-96E2-1440-A31B-D23A33DEC1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99201" y="1974423"/>
            <a:ext cx="5018087" cy="738664"/>
          </a:xfrm>
        </p:spPr>
        <p:txBody>
          <a:bodyPr wrap="square" numCol="1">
            <a:spAutoFit/>
          </a:bodyPr>
          <a:lstStyle>
            <a:lvl1pPr algn="ctr">
              <a:defRPr sz="1800" b="1">
                <a:latin typeface="Montserrat" pitchFamily="2" charset="77"/>
              </a:defRPr>
            </a:lvl1pPr>
            <a:lvl2pPr marL="7938" indent="0" algn="ctr">
              <a:buClr>
                <a:srgbClr val="FD5E00"/>
              </a:buClr>
              <a:buFontTx/>
              <a:buNone/>
              <a:tabLst/>
              <a:defRPr sz="1200" b="0">
                <a:latin typeface="Montserrat" pitchFamily="2" charset="77"/>
              </a:defRPr>
            </a:lvl2pPr>
            <a:lvl3pPr marL="184150" indent="-177800">
              <a:buClr>
                <a:srgbClr val="FD5E00"/>
              </a:buClr>
              <a:buFont typeface="Wingdings" pitchFamily="2" charset="2"/>
              <a:buChar char="§"/>
              <a:tabLst/>
              <a:defRPr sz="1500" b="1" i="0">
                <a:latin typeface="Lato" panose="020F0502020204030203" pitchFamily="34" charset="77"/>
              </a:defRPr>
            </a:lvl3pPr>
            <a:lvl4pPr marL="184150" indent="0">
              <a:buClr>
                <a:srgbClr val="FD5E00"/>
              </a:buClr>
              <a:buFontTx/>
              <a:buNone/>
              <a:tabLst/>
              <a:defRPr sz="1300">
                <a:latin typeface="Lato" panose="020F0502020204030203" pitchFamily="34" charset="77"/>
              </a:defRPr>
            </a:lvl4pPr>
            <a:lvl5pPr marL="360363" indent="-176213">
              <a:buClr>
                <a:srgbClr val="FD5E00"/>
              </a:buClr>
              <a:buSzPct val="125000"/>
              <a:buFont typeface="Arial" panose="020B0604020202020204" pitchFamily="34" charset="0"/>
              <a:buChar char="•"/>
              <a:tabLst/>
              <a:defRPr sz="1200">
                <a:latin typeface="Lato" panose="020F0502020204030203" pitchFamily="34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graphique 3">
            <a:extLst>
              <a:ext uri="{FF2B5EF4-FFF2-40B4-BE49-F238E27FC236}">
                <a16:creationId xmlns:a16="http://schemas.microsoft.com/office/drawing/2014/main" id="{625576A1-D4AD-FF4B-AD5D-D177BCE2CE1A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6107113" y="2518818"/>
            <a:ext cx="5221287" cy="3496204"/>
          </a:xfrm>
        </p:spPr>
        <p:txBody>
          <a:bodyPr anchor="ctr"/>
          <a:lstStyle>
            <a:lvl1pPr algn="ctr">
              <a:defRPr sz="1200" b="1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2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2381" y="1929095"/>
            <a:ext cx="1043490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1A1A1A"/>
                </a:solidFill>
                <a:latin typeface="Montserrat Medium"/>
                <a:cs typeface="Montserrat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2381" y="2441864"/>
            <a:ext cx="1043490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82382" y="6429870"/>
            <a:ext cx="5213617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pPr defTabSz="642915"/>
            <a:endParaRPr lang="fr-FR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08415" y="6368315"/>
            <a:ext cx="280416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 b="0" i="0">
                <a:solidFill>
                  <a:schemeClr val="tx1"/>
                </a:solidFill>
                <a:latin typeface="Montserrat Medium" pitchFamily="2" charset="77"/>
              </a:defRPr>
            </a:lvl1pPr>
          </a:lstStyle>
          <a:p>
            <a:pPr defTabSz="642915"/>
            <a:fld id="{B6F15528-21DE-4FAA-801E-634DDDAF4B2B}" type="slidenum">
              <a:rPr lang="fr-FR" smtClean="0"/>
              <a:pPr defTabSz="642915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69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>
        <a:defRPr b="1" i="0">
          <a:latin typeface="Montserrat" pitchFamily="2" charset="77"/>
          <a:ea typeface="+mj-ea"/>
          <a:cs typeface="+mj-cs"/>
        </a:defRPr>
      </a:lvl1pPr>
    </p:titleStyle>
    <p:bodyStyle>
      <a:lvl1pPr marL="0">
        <a:defRPr sz="1400" b="0" i="0">
          <a:latin typeface="Montserrat Medium" pitchFamily="2" charset="77"/>
          <a:ea typeface="+mn-ea"/>
          <a:cs typeface="+mn-cs"/>
        </a:defRPr>
      </a:lvl1pPr>
      <a:lvl2pPr marL="321296">
        <a:defRPr>
          <a:latin typeface="+mn-lt"/>
          <a:ea typeface="+mn-ea"/>
          <a:cs typeface="+mn-cs"/>
        </a:defRPr>
      </a:lvl2pPr>
      <a:lvl3pPr marL="642593">
        <a:defRPr>
          <a:latin typeface="+mn-lt"/>
          <a:ea typeface="+mn-ea"/>
          <a:cs typeface="+mn-cs"/>
        </a:defRPr>
      </a:lvl3pPr>
      <a:lvl4pPr marL="963890">
        <a:defRPr>
          <a:latin typeface="+mn-lt"/>
          <a:ea typeface="+mn-ea"/>
          <a:cs typeface="+mn-cs"/>
        </a:defRPr>
      </a:lvl4pPr>
      <a:lvl5pPr marL="1285187">
        <a:defRPr>
          <a:latin typeface="+mn-lt"/>
          <a:ea typeface="+mn-ea"/>
          <a:cs typeface="+mn-cs"/>
        </a:defRPr>
      </a:lvl5pPr>
      <a:lvl6pPr marL="1606483">
        <a:defRPr>
          <a:latin typeface="+mn-lt"/>
          <a:ea typeface="+mn-ea"/>
          <a:cs typeface="+mn-cs"/>
        </a:defRPr>
      </a:lvl6pPr>
      <a:lvl7pPr marL="1927779">
        <a:defRPr>
          <a:latin typeface="+mn-lt"/>
          <a:ea typeface="+mn-ea"/>
          <a:cs typeface="+mn-cs"/>
        </a:defRPr>
      </a:lvl7pPr>
      <a:lvl8pPr marL="2249076">
        <a:defRPr>
          <a:latin typeface="+mn-lt"/>
          <a:ea typeface="+mn-ea"/>
          <a:cs typeface="+mn-cs"/>
        </a:defRPr>
      </a:lvl8pPr>
      <a:lvl9pPr marL="257037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21296">
        <a:defRPr>
          <a:latin typeface="+mn-lt"/>
          <a:ea typeface="+mn-ea"/>
          <a:cs typeface="+mn-cs"/>
        </a:defRPr>
      </a:lvl2pPr>
      <a:lvl3pPr marL="642593">
        <a:defRPr>
          <a:latin typeface="+mn-lt"/>
          <a:ea typeface="+mn-ea"/>
          <a:cs typeface="+mn-cs"/>
        </a:defRPr>
      </a:lvl3pPr>
      <a:lvl4pPr marL="963890">
        <a:defRPr>
          <a:latin typeface="+mn-lt"/>
          <a:ea typeface="+mn-ea"/>
          <a:cs typeface="+mn-cs"/>
        </a:defRPr>
      </a:lvl4pPr>
      <a:lvl5pPr marL="1285187">
        <a:defRPr>
          <a:latin typeface="+mn-lt"/>
          <a:ea typeface="+mn-ea"/>
          <a:cs typeface="+mn-cs"/>
        </a:defRPr>
      </a:lvl5pPr>
      <a:lvl6pPr marL="1606483">
        <a:defRPr>
          <a:latin typeface="+mn-lt"/>
          <a:ea typeface="+mn-ea"/>
          <a:cs typeface="+mn-cs"/>
        </a:defRPr>
      </a:lvl6pPr>
      <a:lvl7pPr marL="1927779">
        <a:defRPr>
          <a:latin typeface="+mn-lt"/>
          <a:ea typeface="+mn-ea"/>
          <a:cs typeface="+mn-cs"/>
        </a:defRPr>
      </a:lvl7pPr>
      <a:lvl8pPr marL="2249076">
        <a:defRPr>
          <a:latin typeface="+mn-lt"/>
          <a:ea typeface="+mn-ea"/>
          <a:cs typeface="+mn-cs"/>
        </a:defRPr>
      </a:lvl8pPr>
      <a:lvl9pPr marL="2570373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51">
          <p15:clr>
            <a:srgbClr val="F26B43"/>
          </p15:clr>
        </p15:guide>
        <p15:guide id="4" pos="7129">
          <p15:clr>
            <a:srgbClr val="F26B43"/>
          </p15:clr>
        </p15:guide>
        <p15:guide id="5" orient="horz" pos="3952">
          <p15:clr>
            <a:srgbClr val="F26B43"/>
          </p15:clr>
        </p15:guide>
        <p15:guide id="6" orient="horz" pos="411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3921" y="116433"/>
            <a:ext cx="11084560" cy="1002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56619" y="1566127"/>
            <a:ext cx="6306820" cy="1614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492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3921" y="116433"/>
            <a:ext cx="11084560" cy="1002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56619" y="1566127"/>
            <a:ext cx="6306820" cy="1614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896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3921" y="116433"/>
            <a:ext cx="11084560" cy="1002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56619" y="1566127"/>
            <a:ext cx="6306820" cy="1614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9366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jpg"/><Relationship Id="rId5" Type="http://schemas.microsoft.com/office/2007/relationships/hdphoto" Target="../media/hdphoto4.wdp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Relationship Id="rId6" Type="http://schemas.microsoft.com/office/2007/relationships/hdphoto" Target="../media/hdphoto4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png"/><Relationship Id="rId5" Type="http://schemas.microsoft.com/office/2007/relationships/hdphoto" Target="../media/hdphoto5.wdp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2.png"/><Relationship Id="rId4" Type="http://schemas.openxmlformats.org/officeDocument/2006/relationships/image" Target="../media/image4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20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12" Type="http://schemas.openxmlformats.org/officeDocument/2006/relationships/slide" Target="slide19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Relationship Id="rId6" Type="http://schemas.openxmlformats.org/officeDocument/2006/relationships/slide" Target="slide6.xml"/><Relationship Id="rId11" Type="http://schemas.openxmlformats.org/officeDocument/2006/relationships/slide" Target="slide12.xml"/><Relationship Id="rId5" Type="http://schemas.openxmlformats.org/officeDocument/2006/relationships/slide" Target="slide5.xml"/><Relationship Id="rId10" Type="http://schemas.openxmlformats.org/officeDocument/2006/relationships/slide" Target="slide16.xml"/><Relationship Id="rId4" Type="http://schemas.openxmlformats.org/officeDocument/2006/relationships/slide" Target="slide4.xml"/><Relationship Id="rId9" Type="http://schemas.openxmlformats.org/officeDocument/2006/relationships/slide" Target="slide15.xml"/><Relationship Id="rId14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45.jpg"/><Relationship Id="rId7" Type="http://schemas.openxmlformats.org/officeDocument/2006/relationships/image" Target="../media/image4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8.png"/><Relationship Id="rId5" Type="http://schemas.openxmlformats.org/officeDocument/2006/relationships/image" Target="../media/image47.jp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pic.com/en-gb/helpdesk-form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mapic.com/en-gb/helpdesk-form.html" TargetMode="External"/><Relationship Id="rId5" Type="http://schemas.openxmlformats.org/officeDocument/2006/relationships/hyperlink" Target="mailto:no-reply@rxglobal.com" TargetMode="Externa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1">
            <a:extLst>
              <a:ext uri="{FF2B5EF4-FFF2-40B4-BE49-F238E27FC236}">
                <a16:creationId xmlns:a16="http://schemas.microsoft.com/office/drawing/2014/main" id="{895D4282-8FF4-B76F-45FB-29ABF8658BFF}"/>
              </a:ext>
            </a:extLst>
          </p:cNvPr>
          <p:cNvSpPr txBox="1">
            <a:spLocks/>
          </p:cNvSpPr>
          <p:nvPr/>
        </p:nvSpPr>
        <p:spPr>
          <a:xfrm>
            <a:off x="180975" y="2066925"/>
            <a:ext cx="43434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rgbClr val="F7AD83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COMPANY</a:t>
            </a:r>
            <a:r>
              <a:rPr kumimoji="0" lang="fr-FR" sz="4000" b="1" i="0" u="none" strike="noStrike" kern="0" cap="none" spc="-18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 </a:t>
            </a:r>
            <a:r>
              <a:rPr kumimoji="0" lang="fr-FR" sz="4000" b="1" i="0" u="none" strike="noStrike" kern="0" cap="none" spc="-2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HUB</a:t>
            </a:r>
            <a:endParaRPr kumimoji="0" lang="fr-FR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/>
              <a:ea typeface="+mj-ea"/>
              <a:cs typeface="Tahoma"/>
            </a:endParaRPr>
          </a:p>
        </p:txBody>
      </p:sp>
      <p:sp>
        <p:nvSpPr>
          <p:cNvPr id="5" name="object 12">
            <a:extLst>
              <a:ext uri="{FF2B5EF4-FFF2-40B4-BE49-F238E27FC236}">
                <a16:creationId xmlns:a16="http://schemas.microsoft.com/office/drawing/2014/main" id="{C00CE320-F51B-CF2E-7A90-ABD8862D0511}"/>
              </a:ext>
            </a:extLst>
          </p:cNvPr>
          <p:cNvSpPr txBox="1"/>
          <p:nvPr/>
        </p:nvSpPr>
        <p:spPr>
          <a:xfrm>
            <a:off x="-177764" y="2828925"/>
            <a:ext cx="47244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User</a:t>
            </a:r>
            <a:r>
              <a:rPr kumimoji="0" sz="3600" b="0" i="0" u="none" strike="noStrike" kern="12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3600" b="0" i="0" u="none" strike="noStrike" kern="1200" cap="none" spc="-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Guide</a:t>
            </a:r>
            <a:r>
              <a:rPr kumimoji="0" lang="fr-FR" sz="3600" b="0" i="0" u="none" strike="noStrike" kern="1200" cap="none" spc="-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for</a:t>
            </a:r>
            <a:r>
              <a:rPr kumimoji="0" sz="3600" b="0" i="0" u="none" strike="noStrike" kern="1200" cap="none" spc="-6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Company</a:t>
            </a:r>
            <a:r>
              <a:rPr kumimoji="0" sz="3600" b="0" i="0" u="none" strike="noStrike" kern="1200" cap="none" spc="-4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Account</a:t>
            </a:r>
            <a:r>
              <a:rPr kumimoji="0" sz="3600" b="0" i="0" u="none" strike="noStrike" kern="1200" cap="none" spc="-2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3600" b="0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Administrators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678550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4508" y="52578"/>
            <a:ext cx="11084560" cy="816249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lang="fr-FR" sz="2400" spc="-10" dirty="0">
                <a:solidFill>
                  <a:schemeClr val="bg1"/>
                </a:solidFill>
              </a:rPr>
              <a:t>MANAGE YOUR COMPANY </a:t>
            </a:r>
            <a:r>
              <a:rPr sz="2400" spc="-10" dirty="0">
                <a:solidFill>
                  <a:schemeClr val="bg1"/>
                </a:solidFill>
              </a:rPr>
              <a:t>BADGES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800" b="0" i="1" dirty="0">
                <a:solidFill>
                  <a:schemeClr val="bg1"/>
                </a:solidFill>
                <a:latin typeface="Montserrat"/>
                <a:cs typeface="Montserrat"/>
              </a:rPr>
              <a:t>Managing</a:t>
            </a:r>
            <a:r>
              <a:rPr sz="1800" b="0" i="1" spc="-90" dirty="0">
                <a:solidFill>
                  <a:schemeClr val="bg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bg1"/>
                </a:solidFill>
                <a:latin typeface="Montserrat"/>
                <a:cs typeface="Montserrat"/>
              </a:rPr>
              <a:t>delegates</a:t>
            </a:r>
            <a:r>
              <a:rPr sz="1800" b="0" i="1" spc="-114" dirty="0">
                <a:solidFill>
                  <a:schemeClr val="bg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bg1"/>
                </a:solidFill>
                <a:latin typeface="Montserrat"/>
                <a:cs typeface="Montserrat"/>
              </a:rPr>
              <a:t>registrations</a:t>
            </a:r>
            <a:r>
              <a:rPr sz="1800" b="0" i="1" spc="-75" dirty="0">
                <a:solidFill>
                  <a:schemeClr val="bg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bg1"/>
                </a:solidFill>
                <a:latin typeface="Montserrat"/>
                <a:cs typeface="Montserrat"/>
              </a:rPr>
              <a:t>in</a:t>
            </a:r>
            <a:r>
              <a:rPr sz="1800" b="0" i="1" spc="-110" dirty="0">
                <a:solidFill>
                  <a:schemeClr val="bg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bg1"/>
                </a:solidFill>
                <a:latin typeface="Montserrat"/>
                <a:cs typeface="Montserrat"/>
              </a:rPr>
              <a:t>your</a:t>
            </a:r>
            <a:r>
              <a:rPr sz="1800" b="0" i="1" spc="-105" dirty="0">
                <a:solidFill>
                  <a:schemeClr val="bg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bg1"/>
                </a:solidFill>
                <a:latin typeface="Montserrat"/>
                <a:cs typeface="Montserrat"/>
              </a:rPr>
              <a:t>stand</a:t>
            </a:r>
            <a:r>
              <a:rPr sz="1800" b="0" i="1" spc="-90" dirty="0">
                <a:solidFill>
                  <a:schemeClr val="bg1"/>
                </a:solidFill>
                <a:latin typeface="Montserrat"/>
                <a:cs typeface="Montserrat"/>
              </a:rPr>
              <a:t> </a:t>
            </a:r>
            <a:r>
              <a:rPr sz="1800" b="0" i="1" spc="-20" dirty="0">
                <a:solidFill>
                  <a:schemeClr val="bg1"/>
                </a:solidFill>
                <a:latin typeface="Montserrat"/>
                <a:cs typeface="Montserrat"/>
              </a:rPr>
              <a:t>quota</a:t>
            </a: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72322" y="4018248"/>
            <a:ext cx="5105276" cy="23472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object 24">
            <a:extLst>
              <a:ext uri="{FF2B5EF4-FFF2-40B4-BE49-F238E27FC236}">
                <a16:creationId xmlns:a16="http://schemas.microsoft.com/office/drawing/2014/main" id="{E7919F5B-146B-F63F-3F99-C2349AD8B974}"/>
              </a:ext>
            </a:extLst>
          </p:cNvPr>
          <p:cNvSpPr/>
          <p:nvPr/>
        </p:nvSpPr>
        <p:spPr>
          <a:xfrm>
            <a:off x="7492124" y="4286205"/>
            <a:ext cx="990890" cy="257422"/>
          </a:xfrm>
          <a:custGeom>
            <a:avLst/>
            <a:gdLst/>
            <a:ahLst/>
            <a:cxnLst/>
            <a:rect l="l" t="t" r="r" b="b"/>
            <a:pathLst>
              <a:path w="1641475" h="462280">
                <a:moveTo>
                  <a:pt x="0" y="230886"/>
                </a:moveTo>
                <a:lnTo>
                  <a:pt x="11885" y="191511"/>
                </a:lnTo>
                <a:lnTo>
                  <a:pt x="46226" y="154297"/>
                </a:lnTo>
                <a:lnTo>
                  <a:pt x="101053" y="119797"/>
                </a:lnTo>
                <a:lnTo>
                  <a:pt x="174396" y="88567"/>
                </a:lnTo>
                <a:lnTo>
                  <a:pt x="217394" y="74350"/>
                </a:lnTo>
                <a:lnTo>
                  <a:pt x="264283" y="61159"/>
                </a:lnTo>
                <a:lnTo>
                  <a:pt x="314814" y="49062"/>
                </a:lnTo>
                <a:lnTo>
                  <a:pt x="368743" y="38129"/>
                </a:lnTo>
                <a:lnTo>
                  <a:pt x="425823" y="28429"/>
                </a:lnTo>
                <a:lnTo>
                  <a:pt x="485807" y="20031"/>
                </a:lnTo>
                <a:lnTo>
                  <a:pt x="548450" y="13004"/>
                </a:lnTo>
                <a:lnTo>
                  <a:pt x="613504" y="7419"/>
                </a:lnTo>
                <a:lnTo>
                  <a:pt x="680723" y="3343"/>
                </a:lnTo>
                <a:lnTo>
                  <a:pt x="749862" y="847"/>
                </a:lnTo>
                <a:lnTo>
                  <a:pt x="820674" y="0"/>
                </a:lnTo>
                <a:lnTo>
                  <a:pt x="891485" y="847"/>
                </a:lnTo>
                <a:lnTo>
                  <a:pt x="960624" y="3343"/>
                </a:lnTo>
                <a:lnTo>
                  <a:pt x="1027843" y="7419"/>
                </a:lnTo>
                <a:lnTo>
                  <a:pt x="1092897" y="13004"/>
                </a:lnTo>
                <a:lnTo>
                  <a:pt x="1155540" y="20031"/>
                </a:lnTo>
                <a:lnTo>
                  <a:pt x="1215524" y="28429"/>
                </a:lnTo>
                <a:lnTo>
                  <a:pt x="1272604" y="38129"/>
                </a:lnTo>
                <a:lnTo>
                  <a:pt x="1326533" y="49062"/>
                </a:lnTo>
                <a:lnTo>
                  <a:pt x="1377064" y="61159"/>
                </a:lnTo>
                <a:lnTo>
                  <a:pt x="1423953" y="74350"/>
                </a:lnTo>
                <a:lnTo>
                  <a:pt x="1466951" y="88567"/>
                </a:lnTo>
                <a:lnTo>
                  <a:pt x="1505814" y="103739"/>
                </a:lnTo>
                <a:lnTo>
                  <a:pt x="1570145" y="136673"/>
                </a:lnTo>
                <a:lnTo>
                  <a:pt x="1614976" y="172599"/>
                </a:lnTo>
                <a:lnTo>
                  <a:pt x="1638335" y="210963"/>
                </a:lnTo>
                <a:lnTo>
                  <a:pt x="1641348" y="230886"/>
                </a:lnTo>
                <a:lnTo>
                  <a:pt x="1638335" y="250808"/>
                </a:lnTo>
                <a:lnTo>
                  <a:pt x="1614976" y="289172"/>
                </a:lnTo>
                <a:lnTo>
                  <a:pt x="1570145" y="325098"/>
                </a:lnTo>
                <a:lnTo>
                  <a:pt x="1505814" y="358032"/>
                </a:lnTo>
                <a:lnTo>
                  <a:pt x="1466951" y="373204"/>
                </a:lnTo>
                <a:lnTo>
                  <a:pt x="1423953" y="387421"/>
                </a:lnTo>
                <a:lnTo>
                  <a:pt x="1377064" y="400612"/>
                </a:lnTo>
                <a:lnTo>
                  <a:pt x="1326533" y="412709"/>
                </a:lnTo>
                <a:lnTo>
                  <a:pt x="1272604" y="423642"/>
                </a:lnTo>
                <a:lnTo>
                  <a:pt x="1215524" y="433342"/>
                </a:lnTo>
                <a:lnTo>
                  <a:pt x="1155540" y="441740"/>
                </a:lnTo>
                <a:lnTo>
                  <a:pt x="1092897" y="448767"/>
                </a:lnTo>
                <a:lnTo>
                  <a:pt x="1027843" y="454352"/>
                </a:lnTo>
                <a:lnTo>
                  <a:pt x="960624" y="458428"/>
                </a:lnTo>
                <a:lnTo>
                  <a:pt x="891485" y="460924"/>
                </a:lnTo>
                <a:lnTo>
                  <a:pt x="820674" y="461772"/>
                </a:lnTo>
                <a:lnTo>
                  <a:pt x="749862" y="460924"/>
                </a:lnTo>
                <a:lnTo>
                  <a:pt x="680723" y="458428"/>
                </a:lnTo>
                <a:lnTo>
                  <a:pt x="613504" y="454352"/>
                </a:lnTo>
                <a:lnTo>
                  <a:pt x="548450" y="448767"/>
                </a:lnTo>
                <a:lnTo>
                  <a:pt x="485807" y="441740"/>
                </a:lnTo>
                <a:lnTo>
                  <a:pt x="425823" y="433342"/>
                </a:lnTo>
                <a:lnTo>
                  <a:pt x="368743" y="423642"/>
                </a:lnTo>
                <a:lnTo>
                  <a:pt x="314814" y="412709"/>
                </a:lnTo>
                <a:lnTo>
                  <a:pt x="264283" y="400612"/>
                </a:lnTo>
                <a:lnTo>
                  <a:pt x="217394" y="387421"/>
                </a:lnTo>
                <a:lnTo>
                  <a:pt x="174396" y="373204"/>
                </a:lnTo>
                <a:lnTo>
                  <a:pt x="135533" y="358032"/>
                </a:lnTo>
                <a:lnTo>
                  <a:pt x="71202" y="325098"/>
                </a:lnTo>
                <a:lnTo>
                  <a:pt x="26371" y="289172"/>
                </a:lnTo>
                <a:lnTo>
                  <a:pt x="3012" y="250808"/>
                </a:lnTo>
                <a:lnTo>
                  <a:pt x="0" y="230886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24">
            <a:extLst>
              <a:ext uri="{FF2B5EF4-FFF2-40B4-BE49-F238E27FC236}">
                <a16:creationId xmlns:a16="http://schemas.microsoft.com/office/drawing/2014/main" id="{CCB79435-A287-3600-35A2-9B4C333B679E}"/>
              </a:ext>
            </a:extLst>
          </p:cNvPr>
          <p:cNvSpPr/>
          <p:nvPr/>
        </p:nvSpPr>
        <p:spPr>
          <a:xfrm>
            <a:off x="8109446" y="4717461"/>
            <a:ext cx="1375559" cy="396730"/>
          </a:xfrm>
          <a:custGeom>
            <a:avLst/>
            <a:gdLst/>
            <a:ahLst/>
            <a:cxnLst/>
            <a:rect l="l" t="t" r="r" b="b"/>
            <a:pathLst>
              <a:path w="1641475" h="462280">
                <a:moveTo>
                  <a:pt x="0" y="230886"/>
                </a:moveTo>
                <a:lnTo>
                  <a:pt x="11885" y="191511"/>
                </a:lnTo>
                <a:lnTo>
                  <a:pt x="46226" y="154297"/>
                </a:lnTo>
                <a:lnTo>
                  <a:pt x="101053" y="119797"/>
                </a:lnTo>
                <a:lnTo>
                  <a:pt x="174396" y="88567"/>
                </a:lnTo>
                <a:lnTo>
                  <a:pt x="217394" y="74350"/>
                </a:lnTo>
                <a:lnTo>
                  <a:pt x="264283" y="61159"/>
                </a:lnTo>
                <a:lnTo>
                  <a:pt x="314814" y="49062"/>
                </a:lnTo>
                <a:lnTo>
                  <a:pt x="368743" y="38129"/>
                </a:lnTo>
                <a:lnTo>
                  <a:pt x="425823" y="28429"/>
                </a:lnTo>
                <a:lnTo>
                  <a:pt x="485807" y="20031"/>
                </a:lnTo>
                <a:lnTo>
                  <a:pt x="548450" y="13004"/>
                </a:lnTo>
                <a:lnTo>
                  <a:pt x="613504" y="7419"/>
                </a:lnTo>
                <a:lnTo>
                  <a:pt x="680723" y="3343"/>
                </a:lnTo>
                <a:lnTo>
                  <a:pt x="749862" y="847"/>
                </a:lnTo>
                <a:lnTo>
                  <a:pt x="820674" y="0"/>
                </a:lnTo>
                <a:lnTo>
                  <a:pt x="891485" y="847"/>
                </a:lnTo>
                <a:lnTo>
                  <a:pt x="960624" y="3343"/>
                </a:lnTo>
                <a:lnTo>
                  <a:pt x="1027843" y="7419"/>
                </a:lnTo>
                <a:lnTo>
                  <a:pt x="1092897" y="13004"/>
                </a:lnTo>
                <a:lnTo>
                  <a:pt x="1155540" y="20031"/>
                </a:lnTo>
                <a:lnTo>
                  <a:pt x="1215524" y="28429"/>
                </a:lnTo>
                <a:lnTo>
                  <a:pt x="1272604" y="38129"/>
                </a:lnTo>
                <a:lnTo>
                  <a:pt x="1326533" y="49062"/>
                </a:lnTo>
                <a:lnTo>
                  <a:pt x="1377064" y="61159"/>
                </a:lnTo>
                <a:lnTo>
                  <a:pt x="1423953" y="74350"/>
                </a:lnTo>
                <a:lnTo>
                  <a:pt x="1466951" y="88567"/>
                </a:lnTo>
                <a:lnTo>
                  <a:pt x="1505814" y="103739"/>
                </a:lnTo>
                <a:lnTo>
                  <a:pt x="1570145" y="136673"/>
                </a:lnTo>
                <a:lnTo>
                  <a:pt x="1614976" y="172599"/>
                </a:lnTo>
                <a:lnTo>
                  <a:pt x="1638335" y="210963"/>
                </a:lnTo>
                <a:lnTo>
                  <a:pt x="1641348" y="230886"/>
                </a:lnTo>
                <a:lnTo>
                  <a:pt x="1638335" y="250808"/>
                </a:lnTo>
                <a:lnTo>
                  <a:pt x="1614976" y="289172"/>
                </a:lnTo>
                <a:lnTo>
                  <a:pt x="1570145" y="325098"/>
                </a:lnTo>
                <a:lnTo>
                  <a:pt x="1505814" y="358032"/>
                </a:lnTo>
                <a:lnTo>
                  <a:pt x="1466951" y="373204"/>
                </a:lnTo>
                <a:lnTo>
                  <a:pt x="1423953" y="387421"/>
                </a:lnTo>
                <a:lnTo>
                  <a:pt x="1377064" y="400612"/>
                </a:lnTo>
                <a:lnTo>
                  <a:pt x="1326533" y="412709"/>
                </a:lnTo>
                <a:lnTo>
                  <a:pt x="1272604" y="423642"/>
                </a:lnTo>
                <a:lnTo>
                  <a:pt x="1215524" y="433342"/>
                </a:lnTo>
                <a:lnTo>
                  <a:pt x="1155540" y="441740"/>
                </a:lnTo>
                <a:lnTo>
                  <a:pt x="1092897" y="448767"/>
                </a:lnTo>
                <a:lnTo>
                  <a:pt x="1027843" y="454352"/>
                </a:lnTo>
                <a:lnTo>
                  <a:pt x="960624" y="458428"/>
                </a:lnTo>
                <a:lnTo>
                  <a:pt x="891485" y="460924"/>
                </a:lnTo>
                <a:lnTo>
                  <a:pt x="820674" y="461772"/>
                </a:lnTo>
                <a:lnTo>
                  <a:pt x="749862" y="460924"/>
                </a:lnTo>
                <a:lnTo>
                  <a:pt x="680723" y="458428"/>
                </a:lnTo>
                <a:lnTo>
                  <a:pt x="613504" y="454352"/>
                </a:lnTo>
                <a:lnTo>
                  <a:pt x="548450" y="448767"/>
                </a:lnTo>
                <a:lnTo>
                  <a:pt x="485807" y="441740"/>
                </a:lnTo>
                <a:lnTo>
                  <a:pt x="425823" y="433342"/>
                </a:lnTo>
                <a:lnTo>
                  <a:pt x="368743" y="423642"/>
                </a:lnTo>
                <a:lnTo>
                  <a:pt x="314814" y="412709"/>
                </a:lnTo>
                <a:lnTo>
                  <a:pt x="264283" y="400612"/>
                </a:lnTo>
                <a:lnTo>
                  <a:pt x="217394" y="387421"/>
                </a:lnTo>
                <a:lnTo>
                  <a:pt x="174396" y="373204"/>
                </a:lnTo>
                <a:lnTo>
                  <a:pt x="135533" y="358032"/>
                </a:lnTo>
                <a:lnTo>
                  <a:pt x="71202" y="325098"/>
                </a:lnTo>
                <a:lnTo>
                  <a:pt x="26371" y="289172"/>
                </a:lnTo>
                <a:lnTo>
                  <a:pt x="3012" y="250808"/>
                </a:lnTo>
                <a:lnTo>
                  <a:pt x="0" y="230886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E5F46DEB-6341-1A6F-4AA6-C49E2BF92AE6}"/>
              </a:ext>
            </a:extLst>
          </p:cNvPr>
          <p:cNvCxnSpPr>
            <a:cxnSpLocks/>
          </p:cNvCxnSpPr>
          <p:nvPr/>
        </p:nvCxnSpPr>
        <p:spPr>
          <a:xfrm>
            <a:off x="5934686" y="4978245"/>
            <a:ext cx="21957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52C62748-2A1E-C760-6E1A-CC01986B7F63}"/>
              </a:ext>
            </a:extLst>
          </p:cNvPr>
          <p:cNvCxnSpPr>
            <a:cxnSpLocks/>
          </p:cNvCxnSpPr>
          <p:nvPr/>
        </p:nvCxnSpPr>
        <p:spPr>
          <a:xfrm>
            <a:off x="5808330" y="4434669"/>
            <a:ext cx="164132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8F807661-8C80-FBCD-FA5E-36DE3071FF28}"/>
              </a:ext>
            </a:extLst>
          </p:cNvPr>
          <p:cNvSpPr txBox="1"/>
          <p:nvPr/>
        </p:nvSpPr>
        <p:spPr>
          <a:xfrm>
            <a:off x="3872704" y="4213651"/>
            <a:ext cx="2072199" cy="442035"/>
          </a:xfrm>
          <a:prstGeom prst="rect">
            <a:avLst/>
          </a:prstGeom>
          <a:solidFill>
            <a:srgbClr val="B7007B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Click here if you want to create a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single badge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B86D08E-43EA-64FE-5243-D5E576BD1414}"/>
              </a:ext>
            </a:extLst>
          </p:cNvPr>
          <p:cNvSpPr txBox="1"/>
          <p:nvPr/>
        </p:nvSpPr>
        <p:spPr>
          <a:xfrm>
            <a:off x="3872704" y="4859373"/>
            <a:ext cx="2061982" cy="626701"/>
          </a:xfrm>
          <a:prstGeom prst="rect">
            <a:avLst/>
          </a:prstGeom>
          <a:solidFill>
            <a:srgbClr val="B7007B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Use this template to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upload multiple delegates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at the same time</a:t>
            </a:r>
          </a:p>
        </p:txBody>
      </p:sp>
      <p:sp>
        <p:nvSpPr>
          <p:cNvPr id="21" name="object 7">
            <a:extLst>
              <a:ext uri="{FF2B5EF4-FFF2-40B4-BE49-F238E27FC236}">
                <a16:creationId xmlns:a16="http://schemas.microsoft.com/office/drawing/2014/main" id="{49AF15AB-FFA6-E13C-2CE5-E54EF57F43C5}"/>
              </a:ext>
            </a:extLst>
          </p:cNvPr>
          <p:cNvSpPr>
            <a:spLocks/>
          </p:cNvSpPr>
          <p:nvPr/>
        </p:nvSpPr>
        <p:spPr>
          <a:xfrm>
            <a:off x="2249810" y="4368747"/>
            <a:ext cx="2166620" cy="1804035"/>
          </a:xfrm>
          <a:custGeom>
            <a:avLst/>
            <a:gdLst/>
            <a:ahLst/>
            <a:cxnLst/>
            <a:rect l="l" t="t" r="r" b="b"/>
            <a:pathLst>
              <a:path w="2166620" h="1804035">
                <a:moveTo>
                  <a:pt x="0" y="0"/>
                </a:moveTo>
                <a:lnTo>
                  <a:pt x="2166366" y="0"/>
                </a:lnTo>
                <a:lnTo>
                  <a:pt x="2166366" y="1803653"/>
                </a:lnTo>
                <a:lnTo>
                  <a:pt x="0" y="1803653"/>
                </a:lnTo>
                <a:lnTo>
                  <a:pt x="0" y="0"/>
                </a:lnTo>
                <a:close/>
              </a:path>
            </a:pathLst>
          </a:custGeom>
          <a:ln w="19049">
            <a:noFill/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BE180FD4-C940-CCBA-F357-3497CB35C6BE}"/>
              </a:ext>
            </a:extLst>
          </p:cNvPr>
          <p:cNvCxnSpPr>
            <a:cxnSpLocks/>
          </p:cNvCxnSpPr>
          <p:nvPr/>
        </p:nvCxnSpPr>
        <p:spPr>
          <a:xfrm>
            <a:off x="1129217" y="2940566"/>
            <a:ext cx="0" cy="6084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object 9">
            <a:extLst>
              <a:ext uri="{FF2B5EF4-FFF2-40B4-BE49-F238E27FC236}">
                <a16:creationId xmlns:a16="http://schemas.microsoft.com/office/drawing/2014/main" id="{E7D48F70-43FC-379B-7EA6-059AD45B13F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704" y="1561279"/>
            <a:ext cx="1739023" cy="137733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C4648528-A4E8-E9F6-D630-9FD3FB16D0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509" y="3625815"/>
            <a:ext cx="2572771" cy="42471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4" name="object 24">
            <a:extLst>
              <a:ext uri="{FF2B5EF4-FFF2-40B4-BE49-F238E27FC236}">
                <a16:creationId xmlns:a16="http://schemas.microsoft.com/office/drawing/2014/main" id="{7C1CE36A-6A9F-4E9B-DDFE-C54F6033B750}"/>
              </a:ext>
            </a:extLst>
          </p:cNvPr>
          <p:cNvSpPr/>
          <p:nvPr/>
        </p:nvSpPr>
        <p:spPr>
          <a:xfrm>
            <a:off x="254509" y="3549037"/>
            <a:ext cx="2789172" cy="578266"/>
          </a:xfrm>
          <a:custGeom>
            <a:avLst/>
            <a:gdLst/>
            <a:ahLst/>
            <a:cxnLst/>
            <a:rect l="l" t="t" r="r" b="b"/>
            <a:pathLst>
              <a:path w="1641475" h="462280">
                <a:moveTo>
                  <a:pt x="0" y="230886"/>
                </a:moveTo>
                <a:lnTo>
                  <a:pt x="11885" y="191511"/>
                </a:lnTo>
                <a:lnTo>
                  <a:pt x="46226" y="154297"/>
                </a:lnTo>
                <a:lnTo>
                  <a:pt x="101053" y="119797"/>
                </a:lnTo>
                <a:lnTo>
                  <a:pt x="174396" y="88567"/>
                </a:lnTo>
                <a:lnTo>
                  <a:pt x="217394" y="74350"/>
                </a:lnTo>
                <a:lnTo>
                  <a:pt x="264283" y="61159"/>
                </a:lnTo>
                <a:lnTo>
                  <a:pt x="314814" y="49062"/>
                </a:lnTo>
                <a:lnTo>
                  <a:pt x="368743" y="38129"/>
                </a:lnTo>
                <a:lnTo>
                  <a:pt x="425823" y="28429"/>
                </a:lnTo>
                <a:lnTo>
                  <a:pt x="485807" y="20031"/>
                </a:lnTo>
                <a:lnTo>
                  <a:pt x="548450" y="13004"/>
                </a:lnTo>
                <a:lnTo>
                  <a:pt x="613504" y="7419"/>
                </a:lnTo>
                <a:lnTo>
                  <a:pt x="680723" y="3343"/>
                </a:lnTo>
                <a:lnTo>
                  <a:pt x="749862" y="847"/>
                </a:lnTo>
                <a:lnTo>
                  <a:pt x="820674" y="0"/>
                </a:lnTo>
                <a:lnTo>
                  <a:pt x="891485" y="847"/>
                </a:lnTo>
                <a:lnTo>
                  <a:pt x="960624" y="3343"/>
                </a:lnTo>
                <a:lnTo>
                  <a:pt x="1027843" y="7419"/>
                </a:lnTo>
                <a:lnTo>
                  <a:pt x="1092897" y="13004"/>
                </a:lnTo>
                <a:lnTo>
                  <a:pt x="1155540" y="20031"/>
                </a:lnTo>
                <a:lnTo>
                  <a:pt x="1215524" y="28429"/>
                </a:lnTo>
                <a:lnTo>
                  <a:pt x="1272604" y="38129"/>
                </a:lnTo>
                <a:lnTo>
                  <a:pt x="1326533" y="49062"/>
                </a:lnTo>
                <a:lnTo>
                  <a:pt x="1377064" y="61159"/>
                </a:lnTo>
                <a:lnTo>
                  <a:pt x="1423953" y="74350"/>
                </a:lnTo>
                <a:lnTo>
                  <a:pt x="1466951" y="88567"/>
                </a:lnTo>
                <a:lnTo>
                  <a:pt x="1505814" y="103739"/>
                </a:lnTo>
                <a:lnTo>
                  <a:pt x="1570145" y="136673"/>
                </a:lnTo>
                <a:lnTo>
                  <a:pt x="1614976" y="172599"/>
                </a:lnTo>
                <a:lnTo>
                  <a:pt x="1638335" y="210963"/>
                </a:lnTo>
                <a:lnTo>
                  <a:pt x="1641348" y="230886"/>
                </a:lnTo>
                <a:lnTo>
                  <a:pt x="1638335" y="250808"/>
                </a:lnTo>
                <a:lnTo>
                  <a:pt x="1614976" y="289172"/>
                </a:lnTo>
                <a:lnTo>
                  <a:pt x="1570145" y="325098"/>
                </a:lnTo>
                <a:lnTo>
                  <a:pt x="1505814" y="358032"/>
                </a:lnTo>
                <a:lnTo>
                  <a:pt x="1466951" y="373204"/>
                </a:lnTo>
                <a:lnTo>
                  <a:pt x="1423953" y="387421"/>
                </a:lnTo>
                <a:lnTo>
                  <a:pt x="1377064" y="400612"/>
                </a:lnTo>
                <a:lnTo>
                  <a:pt x="1326533" y="412709"/>
                </a:lnTo>
                <a:lnTo>
                  <a:pt x="1272604" y="423642"/>
                </a:lnTo>
                <a:lnTo>
                  <a:pt x="1215524" y="433342"/>
                </a:lnTo>
                <a:lnTo>
                  <a:pt x="1155540" y="441740"/>
                </a:lnTo>
                <a:lnTo>
                  <a:pt x="1092897" y="448767"/>
                </a:lnTo>
                <a:lnTo>
                  <a:pt x="1027843" y="454352"/>
                </a:lnTo>
                <a:lnTo>
                  <a:pt x="960624" y="458428"/>
                </a:lnTo>
                <a:lnTo>
                  <a:pt x="891485" y="460924"/>
                </a:lnTo>
                <a:lnTo>
                  <a:pt x="820674" y="461772"/>
                </a:lnTo>
                <a:lnTo>
                  <a:pt x="749862" y="460924"/>
                </a:lnTo>
                <a:lnTo>
                  <a:pt x="680723" y="458428"/>
                </a:lnTo>
                <a:lnTo>
                  <a:pt x="613504" y="454352"/>
                </a:lnTo>
                <a:lnTo>
                  <a:pt x="548450" y="448767"/>
                </a:lnTo>
                <a:lnTo>
                  <a:pt x="485807" y="441740"/>
                </a:lnTo>
                <a:lnTo>
                  <a:pt x="425823" y="433342"/>
                </a:lnTo>
                <a:lnTo>
                  <a:pt x="368743" y="423642"/>
                </a:lnTo>
                <a:lnTo>
                  <a:pt x="314814" y="412709"/>
                </a:lnTo>
                <a:lnTo>
                  <a:pt x="264283" y="400612"/>
                </a:lnTo>
                <a:lnTo>
                  <a:pt x="217394" y="387421"/>
                </a:lnTo>
                <a:lnTo>
                  <a:pt x="174396" y="373204"/>
                </a:lnTo>
                <a:lnTo>
                  <a:pt x="135533" y="358032"/>
                </a:lnTo>
                <a:lnTo>
                  <a:pt x="71202" y="325098"/>
                </a:lnTo>
                <a:lnTo>
                  <a:pt x="26371" y="289172"/>
                </a:lnTo>
                <a:lnTo>
                  <a:pt x="3012" y="250808"/>
                </a:lnTo>
                <a:lnTo>
                  <a:pt x="0" y="230886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B64A8DD-A803-9127-F133-FE086A4AE372}"/>
              </a:ext>
            </a:extLst>
          </p:cNvPr>
          <p:cNvSpPr txBox="1"/>
          <p:nvPr/>
        </p:nvSpPr>
        <p:spPr>
          <a:xfrm>
            <a:off x="254508" y="4283376"/>
            <a:ext cx="2572771" cy="965255"/>
          </a:xfrm>
          <a:prstGeom prst="rect">
            <a:avLst/>
          </a:prstGeom>
          <a:solidFill>
            <a:srgbClr val="B7007B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Here you will be able to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navigate between both parts :</a:t>
            </a:r>
          </a:p>
          <a:p>
            <a:pPr marL="184150" marR="5080" lvl="0" indent="-171450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1345565" algn="l"/>
              </a:tabLst>
              <a:defRPr/>
            </a:pPr>
            <a:r>
              <a:rPr lang="en-US" kern="0" dirty="0"/>
              <a:t>Allocate badges</a:t>
            </a:r>
          </a:p>
          <a:p>
            <a:pPr marL="184150" marR="5080" lvl="0" indent="-171450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1345565" algn="l"/>
              </a:tabLst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Your company badges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727D1A3-8E2D-402F-B050-0684EBF4AB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2322" y="3613553"/>
            <a:ext cx="2572771" cy="42471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8" name="object 24">
            <a:extLst>
              <a:ext uri="{FF2B5EF4-FFF2-40B4-BE49-F238E27FC236}">
                <a16:creationId xmlns:a16="http://schemas.microsoft.com/office/drawing/2014/main" id="{084F0052-B77B-44E8-91E6-317431A94090}"/>
              </a:ext>
            </a:extLst>
          </p:cNvPr>
          <p:cNvSpPr/>
          <p:nvPr/>
        </p:nvSpPr>
        <p:spPr>
          <a:xfrm>
            <a:off x="6622162" y="3625928"/>
            <a:ext cx="1562447" cy="424710"/>
          </a:xfrm>
          <a:custGeom>
            <a:avLst/>
            <a:gdLst/>
            <a:ahLst/>
            <a:cxnLst/>
            <a:rect l="l" t="t" r="r" b="b"/>
            <a:pathLst>
              <a:path w="1641475" h="462280">
                <a:moveTo>
                  <a:pt x="0" y="230886"/>
                </a:moveTo>
                <a:lnTo>
                  <a:pt x="11885" y="191511"/>
                </a:lnTo>
                <a:lnTo>
                  <a:pt x="46226" y="154297"/>
                </a:lnTo>
                <a:lnTo>
                  <a:pt x="101053" y="119797"/>
                </a:lnTo>
                <a:lnTo>
                  <a:pt x="174396" y="88567"/>
                </a:lnTo>
                <a:lnTo>
                  <a:pt x="217394" y="74350"/>
                </a:lnTo>
                <a:lnTo>
                  <a:pt x="264283" y="61159"/>
                </a:lnTo>
                <a:lnTo>
                  <a:pt x="314814" y="49062"/>
                </a:lnTo>
                <a:lnTo>
                  <a:pt x="368743" y="38129"/>
                </a:lnTo>
                <a:lnTo>
                  <a:pt x="425823" y="28429"/>
                </a:lnTo>
                <a:lnTo>
                  <a:pt x="485807" y="20031"/>
                </a:lnTo>
                <a:lnTo>
                  <a:pt x="548450" y="13004"/>
                </a:lnTo>
                <a:lnTo>
                  <a:pt x="613504" y="7419"/>
                </a:lnTo>
                <a:lnTo>
                  <a:pt x="680723" y="3343"/>
                </a:lnTo>
                <a:lnTo>
                  <a:pt x="749862" y="847"/>
                </a:lnTo>
                <a:lnTo>
                  <a:pt x="820674" y="0"/>
                </a:lnTo>
                <a:lnTo>
                  <a:pt x="891485" y="847"/>
                </a:lnTo>
                <a:lnTo>
                  <a:pt x="960624" y="3343"/>
                </a:lnTo>
                <a:lnTo>
                  <a:pt x="1027843" y="7419"/>
                </a:lnTo>
                <a:lnTo>
                  <a:pt x="1092897" y="13004"/>
                </a:lnTo>
                <a:lnTo>
                  <a:pt x="1155540" y="20031"/>
                </a:lnTo>
                <a:lnTo>
                  <a:pt x="1215524" y="28429"/>
                </a:lnTo>
                <a:lnTo>
                  <a:pt x="1272604" y="38129"/>
                </a:lnTo>
                <a:lnTo>
                  <a:pt x="1326533" y="49062"/>
                </a:lnTo>
                <a:lnTo>
                  <a:pt x="1377064" y="61159"/>
                </a:lnTo>
                <a:lnTo>
                  <a:pt x="1423953" y="74350"/>
                </a:lnTo>
                <a:lnTo>
                  <a:pt x="1466951" y="88567"/>
                </a:lnTo>
                <a:lnTo>
                  <a:pt x="1505814" y="103739"/>
                </a:lnTo>
                <a:lnTo>
                  <a:pt x="1570145" y="136673"/>
                </a:lnTo>
                <a:lnTo>
                  <a:pt x="1614976" y="172599"/>
                </a:lnTo>
                <a:lnTo>
                  <a:pt x="1638335" y="210963"/>
                </a:lnTo>
                <a:lnTo>
                  <a:pt x="1641348" y="230886"/>
                </a:lnTo>
                <a:lnTo>
                  <a:pt x="1638335" y="250808"/>
                </a:lnTo>
                <a:lnTo>
                  <a:pt x="1614976" y="289172"/>
                </a:lnTo>
                <a:lnTo>
                  <a:pt x="1570145" y="325098"/>
                </a:lnTo>
                <a:lnTo>
                  <a:pt x="1505814" y="358032"/>
                </a:lnTo>
                <a:lnTo>
                  <a:pt x="1466951" y="373204"/>
                </a:lnTo>
                <a:lnTo>
                  <a:pt x="1423953" y="387421"/>
                </a:lnTo>
                <a:lnTo>
                  <a:pt x="1377064" y="400612"/>
                </a:lnTo>
                <a:lnTo>
                  <a:pt x="1326533" y="412709"/>
                </a:lnTo>
                <a:lnTo>
                  <a:pt x="1272604" y="423642"/>
                </a:lnTo>
                <a:lnTo>
                  <a:pt x="1215524" y="433342"/>
                </a:lnTo>
                <a:lnTo>
                  <a:pt x="1155540" y="441740"/>
                </a:lnTo>
                <a:lnTo>
                  <a:pt x="1092897" y="448767"/>
                </a:lnTo>
                <a:lnTo>
                  <a:pt x="1027843" y="454352"/>
                </a:lnTo>
                <a:lnTo>
                  <a:pt x="960624" y="458428"/>
                </a:lnTo>
                <a:lnTo>
                  <a:pt x="891485" y="460924"/>
                </a:lnTo>
                <a:lnTo>
                  <a:pt x="820674" y="461772"/>
                </a:lnTo>
                <a:lnTo>
                  <a:pt x="749862" y="460924"/>
                </a:lnTo>
                <a:lnTo>
                  <a:pt x="680723" y="458428"/>
                </a:lnTo>
                <a:lnTo>
                  <a:pt x="613504" y="454352"/>
                </a:lnTo>
                <a:lnTo>
                  <a:pt x="548450" y="448767"/>
                </a:lnTo>
                <a:lnTo>
                  <a:pt x="485807" y="441740"/>
                </a:lnTo>
                <a:lnTo>
                  <a:pt x="425823" y="433342"/>
                </a:lnTo>
                <a:lnTo>
                  <a:pt x="368743" y="423642"/>
                </a:lnTo>
                <a:lnTo>
                  <a:pt x="314814" y="412709"/>
                </a:lnTo>
                <a:lnTo>
                  <a:pt x="264283" y="400612"/>
                </a:lnTo>
                <a:lnTo>
                  <a:pt x="217394" y="387421"/>
                </a:lnTo>
                <a:lnTo>
                  <a:pt x="174396" y="373204"/>
                </a:lnTo>
                <a:lnTo>
                  <a:pt x="135533" y="358032"/>
                </a:lnTo>
                <a:lnTo>
                  <a:pt x="71202" y="325098"/>
                </a:lnTo>
                <a:lnTo>
                  <a:pt x="26371" y="289172"/>
                </a:lnTo>
                <a:lnTo>
                  <a:pt x="3012" y="250808"/>
                </a:lnTo>
                <a:lnTo>
                  <a:pt x="0" y="230886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9B754FAE-1E27-E79E-3284-5F2027AC1C61}"/>
              </a:ext>
            </a:extLst>
          </p:cNvPr>
          <p:cNvCxnSpPr>
            <a:cxnSpLocks/>
          </p:cNvCxnSpPr>
          <p:nvPr/>
        </p:nvCxnSpPr>
        <p:spPr>
          <a:xfrm>
            <a:off x="3009319" y="3788318"/>
            <a:ext cx="361284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F5898F3A-956B-1A47-888D-0F96E37F9F15}"/>
              </a:ext>
            </a:extLst>
          </p:cNvPr>
          <p:cNvSpPr txBox="1">
            <a:spLocks/>
          </p:cNvSpPr>
          <p:nvPr/>
        </p:nvSpPr>
        <p:spPr>
          <a:xfrm>
            <a:off x="2249810" y="1475727"/>
            <a:ext cx="96277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Exhibitor badges provide access to the fair before the opening hours for visitors and during the setup and dismantling days.</a:t>
            </a:r>
          </a:p>
          <a:p>
            <a:endParaRPr lang="en-US" sz="1600" dirty="0">
              <a:solidFill>
                <a:srgbClr val="0D0D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Allocate Badges section </a:t>
            </a:r>
            <a:r>
              <a:rPr lang="en-US" sz="1600" b="1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allows you to add one or more badges for your colleagues</a:t>
            </a:r>
            <a:r>
              <a:rPr lang="en-US" sz="16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600" b="0" i="0" dirty="0">
              <a:solidFill>
                <a:srgbClr val="0D0D0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B76DD5D0-0A7E-FB7A-561A-591231175770}"/>
              </a:ext>
            </a:extLst>
          </p:cNvPr>
          <p:cNvGrpSpPr/>
          <p:nvPr/>
        </p:nvGrpSpPr>
        <p:grpSpPr>
          <a:xfrm>
            <a:off x="2141356" y="3131774"/>
            <a:ext cx="6740081" cy="3137596"/>
            <a:chOff x="2943802" y="3733800"/>
            <a:chExt cx="6048743" cy="2447531"/>
          </a:xfrm>
        </p:grpSpPr>
        <p:pic>
          <p:nvPicPr>
            <p:cNvPr id="13" name="object 4">
              <a:extLst>
                <a:ext uri="{FF2B5EF4-FFF2-40B4-BE49-F238E27FC236}">
                  <a16:creationId xmlns:a16="http://schemas.microsoft.com/office/drawing/2014/main" id="{D2684EC9-012F-CEE1-4861-00ABE4582CEF}"/>
                </a:ext>
              </a:extLst>
            </p:cNvPr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43802" y="3733800"/>
              <a:ext cx="6048743" cy="244753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object 4"/>
            <p:cNvPicPr>
              <a:picLocks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50000"/>
                      </a14:imgEffect>
                    </a14:imgLayer>
                  </a14:imgProps>
                </a:ext>
              </a:extLst>
            </a:blip>
            <a:srcRect t="72346" r="82086"/>
            <a:stretch/>
          </p:blipFill>
          <p:spPr>
            <a:xfrm>
              <a:off x="2946655" y="5500773"/>
              <a:ext cx="1083564" cy="676830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8126832" y="5282501"/>
            <a:ext cx="415632" cy="460221"/>
          </a:xfrm>
          <a:custGeom>
            <a:avLst/>
            <a:gdLst/>
            <a:ahLst/>
            <a:cxnLst/>
            <a:rect l="l" t="t" r="r" b="b"/>
            <a:pathLst>
              <a:path w="443864" h="421004">
                <a:moveTo>
                  <a:pt x="0" y="210311"/>
                </a:moveTo>
                <a:lnTo>
                  <a:pt x="5856" y="162088"/>
                </a:lnTo>
                <a:lnTo>
                  <a:pt x="22537" y="117821"/>
                </a:lnTo>
                <a:lnTo>
                  <a:pt x="48713" y="78771"/>
                </a:lnTo>
                <a:lnTo>
                  <a:pt x="83053" y="46202"/>
                </a:lnTo>
                <a:lnTo>
                  <a:pt x="124224" y="21375"/>
                </a:lnTo>
                <a:lnTo>
                  <a:pt x="170898" y="5554"/>
                </a:lnTo>
                <a:lnTo>
                  <a:pt x="221742" y="0"/>
                </a:lnTo>
                <a:lnTo>
                  <a:pt x="272585" y="5554"/>
                </a:lnTo>
                <a:lnTo>
                  <a:pt x="319259" y="21375"/>
                </a:lnTo>
                <a:lnTo>
                  <a:pt x="360430" y="46202"/>
                </a:lnTo>
                <a:lnTo>
                  <a:pt x="394770" y="78771"/>
                </a:lnTo>
                <a:lnTo>
                  <a:pt x="420946" y="117821"/>
                </a:lnTo>
                <a:lnTo>
                  <a:pt x="437627" y="162088"/>
                </a:lnTo>
                <a:lnTo>
                  <a:pt x="443484" y="210311"/>
                </a:lnTo>
                <a:lnTo>
                  <a:pt x="437627" y="258535"/>
                </a:lnTo>
                <a:lnTo>
                  <a:pt x="420946" y="302802"/>
                </a:lnTo>
                <a:lnTo>
                  <a:pt x="394770" y="341852"/>
                </a:lnTo>
                <a:lnTo>
                  <a:pt x="360430" y="374421"/>
                </a:lnTo>
                <a:lnTo>
                  <a:pt x="319259" y="399248"/>
                </a:lnTo>
                <a:lnTo>
                  <a:pt x="272585" y="415069"/>
                </a:lnTo>
                <a:lnTo>
                  <a:pt x="221742" y="420623"/>
                </a:lnTo>
                <a:lnTo>
                  <a:pt x="170898" y="415069"/>
                </a:lnTo>
                <a:lnTo>
                  <a:pt x="124224" y="399248"/>
                </a:lnTo>
                <a:lnTo>
                  <a:pt x="83053" y="374421"/>
                </a:lnTo>
                <a:lnTo>
                  <a:pt x="48713" y="341852"/>
                </a:lnTo>
                <a:lnTo>
                  <a:pt x="22537" y="302802"/>
                </a:lnTo>
                <a:lnTo>
                  <a:pt x="5856" y="258535"/>
                </a:lnTo>
                <a:lnTo>
                  <a:pt x="0" y="210311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107441" y="3583758"/>
            <a:ext cx="1447800" cy="551965"/>
          </a:xfrm>
          <a:custGeom>
            <a:avLst/>
            <a:gdLst/>
            <a:ahLst/>
            <a:cxnLst/>
            <a:rect l="l" t="t" r="r" b="b"/>
            <a:pathLst>
              <a:path w="1376679" h="433070">
                <a:moveTo>
                  <a:pt x="0" y="216407"/>
                </a:moveTo>
                <a:lnTo>
                  <a:pt x="13979" y="260022"/>
                </a:lnTo>
                <a:lnTo>
                  <a:pt x="54072" y="300644"/>
                </a:lnTo>
                <a:lnTo>
                  <a:pt x="117513" y="337404"/>
                </a:lnTo>
                <a:lnTo>
                  <a:pt x="157124" y="354063"/>
                </a:lnTo>
                <a:lnTo>
                  <a:pt x="201534" y="369431"/>
                </a:lnTo>
                <a:lnTo>
                  <a:pt x="250398" y="383399"/>
                </a:lnTo>
                <a:lnTo>
                  <a:pt x="303369" y="395857"/>
                </a:lnTo>
                <a:lnTo>
                  <a:pt x="360102" y="406696"/>
                </a:lnTo>
                <a:lnTo>
                  <a:pt x="420250" y="415809"/>
                </a:lnTo>
                <a:lnTo>
                  <a:pt x="483469" y="423086"/>
                </a:lnTo>
                <a:lnTo>
                  <a:pt x="549411" y="428419"/>
                </a:lnTo>
                <a:lnTo>
                  <a:pt x="617732" y="431698"/>
                </a:lnTo>
                <a:lnTo>
                  <a:pt x="688086" y="432815"/>
                </a:lnTo>
                <a:lnTo>
                  <a:pt x="758439" y="431698"/>
                </a:lnTo>
                <a:lnTo>
                  <a:pt x="826760" y="428419"/>
                </a:lnTo>
                <a:lnTo>
                  <a:pt x="892702" y="423086"/>
                </a:lnTo>
                <a:lnTo>
                  <a:pt x="955921" y="415809"/>
                </a:lnTo>
                <a:lnTo>
                  <a:pt x="1016069" y="406696"/>
                </a:lnTo>
                <a:lnTo>
                  <a:pt x="1072802" y="395857"/>
                </a:lnTo>
                <a:lnTo>
                  <a:pt x="1125773" y="383399"/>
                </a:lnTo>
                <a:lnTo>
                  <a:pt x="1174637" y="369431"/>
                </a:lnTo>
                <a:lnTo>
                  <a:pt x="1219047" y="354063"/>
                </a:lnTo>
                <a:lnTo>
                  <a:pt x="1258658" y="337404"/>
                </a:lnTo>
                <a:lnTo>
                  <a:pt x="1293124" y="319561"/>
                </a:lnTo>
                <a:lnTo>
                  <a:pt x="1345237" y="280761"/>
                </a:lnTo>
                <a:lnTo>
                  <a:pt x="1372619" y="238534"/>
                </a:lnTo>
                <a:lnTo>
                  <a:pt x="1376172" y="216407"/>
                </a:lnTo>
                <a:lnTo>
                  <a:pt x="1372619" y="194281"/>
                </a:lnTo>
                <a:lnTo>
                  <a:pt x="1345237" y="152054"/>
                </a:lnTo>
                <a:lnTo>
                  <a:pt x="1293124" y="113254"/>
                </a:lnTo>
                <a:lnTo>
                  <a:pt x="1258658" y="95411"/>
                </a:lnTo>
                <a:lnTo>
                  <a:pt x="1219047" y="78752"/>
                </a:lnTo>
                <a:lnTo>
                  <a:pt x="1174637" y="63384"/>
                </a:lnTo>
                <a:lnTo>
                  <a:pt x="1125773" y="49416"/>
                </a:lnTo>
                <a:lnTo>
                  <a:pt x="1072802" y="36958"/>
                </a:lnTo>
                <a:lnTo>
                  <a:pt x="1016069" y="26119"/>
                </a:lnTo>
                <a:lnTo>
                  <a:pt x="955921" y="17006"/>
                </a:lnTo>
                <a:lnTo>
                  <a:pt x="892702" y="9729"/>
                </a:lnTo>
                <a:lnTo>
                  <a:pt x="826760" y="4396"/>
                </a:lnTo>
                <a:lnTo>
                  <a:pt x="758439" y="1117"/>
                </a:lnTo>
                <a:lnTo>
                  <a:pt x="688086" y="0"/>
                </a:lnTo>
                <a:lnTo>
                  <a:pt x="617732" y="1117"/>
                </a:lnTo>
                <a:lnTo>
                  <a:pt x="549411" y="4396"/>
                </a:lnTo>
                <a:lnTo>
                  <a:pt x="483469" y="9729"/>
                </a:lnTo>
                <a:lnTo>
                  <a:pt x="420250" y="17006"/>
                </a:lnTo>
                <a:lnTo>
                  <a:pt x="360102" y="26119"/>
                </a:lnTo>
                <a:lnTo>
                  <a:pt x="303369" y="36958"/>
                </a:lnTo>
                <a:lnTo>
                  <a:pt x="250398" y="49416"/>
                </a:lnTo>
                <a:lnTo>
                  <a:pt x="201534" y="63384"/>
                </a:lnTo>
                <a:lnTo>
                  <a:pt x="157124" y="78752"/>
                </a:lnTo>
                <a:lnTo>
                  <a:pt x="117513" y="95411"/>
                </a:lnTo>
                <a:lnTo>
                  <a:pt x="83047" y="113254"/>
                </a:lnTo>
                <a:lnTo>
                  <a:pt x="30934" y="152054"/>
                </a:lnTo>
                <a:lnTo>
                  <a:pt x="3552" y="194281"/>
                </a:lnTo>
                <a:lnTo>
                  <a:pt x="0" y="216407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965202" y="5304508"/>
            <a:ext cx="826135" cy="434340"/>
          </a:xfrm>
          <a:custGeom>
            <a:avLst/>
            <a:gdLst/>
            <a:ahLst/>
            <a:cxnLst/>
            <a:rect l="l" t="t" r="r" b="b"/>
            <a:pathLst>
              <a:path w="826135" h="434339">
                <a:moveTo>
                  <a:pt x="0" y="217169"/>
                </a:moveTo>
                <a:lnTo>
                  <a:pt x="17486" y="279891"/>
                </a:lnTo>
                <a:lnTo>
                  <a:pt x="66538" y="335420"/>
                </a:lnTo>
                <a:lnTo>
                  <a:pt x="101304" y="359649"/>
                </a:lnTo>
                <a:lnTo>
                  <a:pt x="142044" y="381071"/>
                </a:lnTo>
                <a:lnTo>
                  <a:pt x="188120" y="399352"/>
                </a:lnTo>
                <a:lnTo>
                  <a:pt x="238893" y="414155"/>
                </a:lnTo>
                <a:lnTo>
                  <a:pt x="293724" y="425145"/>
                </a:lnTo>
                <a:lnTo>
                  <a:pt x="351974" y="431985"/>
                </a:lnTo>
                <a:lnTo>
                  <a:pt x="413004" y="434339"/>
                </a:lnTo>
                <a:lnTo>
                  <a:pt x="474033" y="431985"/>
                </a:lnTo>
                <a:lnTo>
                  <a:pt x="532283" y="425145"/>
                </a:lnTo>
                <a:lnTo>
                  <a:pt x="587114" y="414155"/>
                </a:lnTo>
                <a:lnTo>
                  <a:pt x="637887" y="399352"/>
                </a:lnTo>
                <a:lnTo>
                  <a:pt x="683963" y="381071"/>
                </a:lnTo>
                <a:lnTo>
                  <a:pt x="724703" y="359649"/>
                </a:lnTo>
                <a:lnTo>
                  <a:pt x="759469" y="335420"/>
                </a:lnTo>
                <a:lnTo>
                  <a:pt x="787621" y="308723"/>
                </a:lnTo>
                <a:lnTo>
                  <a:pt x="821529" y="249261"/>
                </a:lnTo>
                <a:lnTo>
                  <a:pt x="826008" y="217169"/>
                </a:lnTo>
                <a:lnTo>
                  <a:pt x="821529" y="185078"/>
                </a:lnTo>
                <a:lnTo>
                  <a:pt x="787621" y="125616"/>
                </a:lnTo>
                <a:lnTo>
                  <a:pt x="759469" y="98919"/>
                </a:lnTo>
                <a:lnTo>
                  <a:pt x="724703" y="74690"/>
                </a:lnTo>
                <a:lnTo>
                  <a:pt x="683963" y="53268"/>
                </a:lnTo>
                <a:lnTo>
                  <a:pt x="637887" y="34987"/>
                </a:lnTo>
                <a:lnTo>
                  <a:pt x="587114" y="20184"/>
                </a:lnTo>
                <a:lnTo>
                  <a:pt x="532283" y="9194"/>
                </a:lnTo>
                <a:lnTo>
                  <a:pt x="474033" y="2354"/>
                </a:lnTo>
                <a:lnTo>
                  <a:pt x="413004" y="0"/>
                </a:lnTo>
                <a:lnTo>
                  <a:pt x="351974" y="2354"/>
                </a:lnTo>
                <a:lnTo>
                  <a:pt x="293724" y="9194"/>
                </a:lnTo>
                <a:lnTo>
                  <a:pt x="238893" y="20184"/>
                </a:lnTo>
                <a:lnTo>
                  <a:pt x="188120" y="34987"/>
                </a:lnTo>
                <a:lnTo>
                  <a:pt x="142044" y="53268"/>
                </a:lnTo>
                <a:lnTo>
                  <a:pt x="101304" y="74690"/>
                </a:lnTo>
                <a:lnTo>
                  <a:pt x="66538" y="98919"/>
                </a:lnTo>
                <a:lnTo>
                  <a:pt x="38386" y="125616"/>
                </a:lnTo>
                <a:lnTo>
                  <a:pt x="4478" y="185078"/>
                </a:lnTo>
                <a:lnTo>
                  <a:pt x="0" y="217169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FA10640A-25A0-C041-EFFB-9E09865A36D5}"/>
              </a:ext>
            </a:extLst>
          </p:cNvPr>
          <p:cNvCxnSpPr>
            <a:cxnSpLocks/>
          </p:cNvCxnSpPr>
          <p:nvPr/>
        </p:nvCxnSpPr>
        <p:spPr>
          <a:xfrm flipV="1">
            <a:off x="1759536" y="3954763"/>
            <a:ext cx="12954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CCA194FF-BC04-E69D-4D29-EE5D9A34155E}"/>
              </a:ext>
            </a:extLst>
          </p:cNvPr>
          <p:cNvCxnSpPr>
            <a:cxnSpLocks/>
          </p:cNvCxnSpPr>
          <p:nvPr/>
        </p:nvCxnSpPr>
        <p:spPr>
          <a:xfrm>
            <a:off x="1606425" y="5416363"/>
            <a:ext cx="4300699" cy="1053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52FF41B9-A51C-BBB7-64F9-BD23FDDA84BD}"/>
              </a:ext>
            </a:extLst>
          </p:cNvPr>
          <p:cNvCxnSpPr>
            <a:cxnSpLocks/>
            <a:stCxn id="48" idx="1"/>
          </p:cNvCxnSpPr>
          <p:nvPr/>
        </p:nvCxnSpPr>
        <p:spPr>
          <a:xfrm flipH="1">
            <a:off x="8466841" y="3215867"/>
            <a:ext cx="1102701" cy="20925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>
            <a:extLst>
              <a:ext uri="{FF2B5EF4-FFF2-40B4-BE49-F238E27FC236}">
                <a16:creationId xmlns:a16="http://schemas.microsoft.com/office/drawing/2014/main" id="{D1F6A98E-1641-1EF8-8FC9-970E2545C467}"/>
              </a:ext>
            </a:extLst>
          </p:cNvPr>
          <p:cNvSpPr txBox="1"/>
          <p:nvPr/>
        </p:nvSpPr>
        <p:spPr>
          <a:xfrm>
            <a:off x="254508" y="5090140"/>
            <a:ext cx="1637794" cy="626701"/>
          </a:xfrm>
          <a:prstGeom prst="rect">
            <a:avLst/>
          </a:prstGeom>
          <a:solidFill>
            <a:srgbClr val="B7007B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Here you can find the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payment status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of the badge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CDFB4E28-059C-CBAB-69C7-089CB1123D69}"/>
              </a:ext>
            </a:extLst>
          </p:cNvPr>
          <p:cNvSpPr txBox="1"/>
          <p:nvPr/>
        </p:nvSpPr>
        <p:spPr>
          <a:xfrm>
            <a:off x="9569542" y="2994849"/>
            <a:ext cx="2193250" cy="442035"/>
          </a:xfrm>
          <a:prstGeom prst="rect">
            <a:avLst/>
          </a:prstGeom>
          <a:solidFill>
            <a:srgbClr val="B7007B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Get and print 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your badges using this button.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D36C8D27-7C0D-562F-B014-4708F3F1FDEC}"/>
              </a:ext>
            </a:extLst>
          </p:cNvPr>
          <p:cNvSpPr txBox="1"/>
          <p:nvPr/>
        </p:nvSpPr>
        <p:spPr>
          <a:xfrm>
            <a:off x="259231" y="4073871"/>
            <a:ext cx="1669031" cy="626701"/>
          </a:xfrm>
          <a:prstGeom prst="rect">
            <a:avLst/>
          </a:prstGeom>
          <a:solidFill>
            <a:srgbClr val="B7007B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Here you can find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the exhibitor badges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you have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uploaded</a:t>
            </a: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F21FDBA-F939-16E0-7A9B-D9A72A5BC2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4508" y="52578"/>
            <a:ext cx="11084560" cy="816249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lang="fr-FR" sz="2400" spc="-10" dirty="0">
                <a:solidFill>
                  <a:schemeClr val="bg1"/>
                </a:solidFill>
              </a:rPr>
              <a:t>MANAGE YOUR COMPANY </a:t>
            </a:r>
            <a:r>
              <a:rPr sz="2400" spc="-10" dirty="0">
                <a:solidFill>
                  <a:schemeClr val="bg1"/>
                </a:solidFill>
              </a:rPr>
              <a:t>BADGES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800" b="0" i="1" dirty="0">
                <a:solidFill>
                  <a:schemeClr val="bg1"/>
                </a:solidFill>
                <a:latin typeface="Montserrat"/>
                <a:cs typeface="Montserrat"/>
              </a:rPr>
              <a:t>Managing</a:t>
            </a:r>
            <a:r>
              <a:rPr sz="1800" b="0" i="1" spc="-90" dirty="0">
                <a:solidFill>
                  <a:schemeClr val="bg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bg1"/>
                </a:solidFill>
                <a:latin typeface="Montserrat"/>
                <a:cs typeface="Montserrat"/>
              </a:rPr>
              <a:t>delegates</a:t>
            </a:r>
            <a:r>
              <a:rPr sz="1800" b="0" i="1" spc="-114" dirty="0">
                <a:solidFill>
                  <a:schemeClr val="bg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bg1"/>
                </a:solidFill>
                <a:latin typeface="Montserrat"/>
                <a:cs typeface="Montserrat"/>
              </a:rPr>
              <a:t>registrations</a:t>
            </a:r>
            <a:r>
              <a:rPr sz="1800" b="0" i="1" spc="-75" dirty="0">
                <a:solidFill>
                  <a:schemeClr val="bg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bg1"/>
                </a:solidFill>
                <a:latin typeface="Montserrat"/>
                <a:cs typeface="Montserrat"/>
              </a:rPr>
              <a:t>in</a:t>
            </a:r>
            <a:r>
              <a:rPr sz="1800" b="0" i="1" spc="-110" dirty="0">
                <a:solidFill>
                  <a:schemeClr val="bg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bg1"/>
                </a:solidFill>
                <a:latin typeface="Montserrat"/>
                <a:cs typeface="Montserrat"/>
              </a:rPr>
              <a:t>your</a:t>
            </a:r>
            <a:r>
              <a:rPr sz="1800" b="0" i="1" spc="-105" dirty="0">
                <a:solidFill>
                  <a:schemeClr val="bg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bg1"/>
                </a:solidFill>
                <a:latin typeface="Montserrat"/>
                <a:cs typeface="Montserrat"/>
              </a:rPr>
              <a:t>stand</a:t>
            </a:r>
            <a:r>
              <a:rPr sz="1800" b="0" i="1" spc="-90" dirty="0">
                <a:solidFill>
                  <a:schemeClr val="bg1"/>
                </a:solidFill>
                <a:latin typeface="Montserrat"/>
                <a:cs typeface="Montserrat"/>
              </a:rPr>
              <a:t> </a:t>
            </a:r>
            <a:r>
              <a:rPr sz="1800" b="0" i="1" spc="-20" dirty="0">
                <a:solidFill>
                  <a:schemeClr val="bg1"/>
                </a:solidFill>
                <a:latin typeface="Montserrat"/>
                <a:cs typeface="Montserrat"/>
              </a:rPr>
              <a:t>quota</a:t>
            </a:r>
          </a:p>
        </p:txBody>
      </p:sp>
      <p:sp>
        <p:nvSpPr>
          <p:cNvPr id="3" name="object 18">
            <a:extLst>
              <a:ext uri="{FF2B5EF4-FFF2-40B4-BE49-F238E27FC236}">
                <a16:creationId xmlns:a16="http://schemas.microsoft.com/office/drawing/2014/main" id="{DBF20833-F936-CBBE-7B5E-5DE549E02F2D}"/>
              </a:ext>
            </a:extLst>
          </p:cNvPr>
          <p:cNvSpPr txBox="1"/>
          <p:nvPr/>
        </p:nvSpPr>
        <p:spPr>
          <a:xfrm>
            <a:off x="2141356" y="1608414"/>
            <a:ext cx="962143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Badges are </a:t>
            </a:r>
            <a:r>
              <a:rPr kumimoji="0" lang="en-US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available for download and printing 15 days before the show</a:t>
            </a:r>
            <a:r>
              <a:rPr kumimoji="0" lang="en-US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However, you must have properly completed your profile in its entirety in advance in order to access your badge.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16">
            <a:extLst>
              <a:ext uri="{FF2B5EF4-FFF2-40B4-BE49-F238E27FC236}">
                <a16:creationId xmlns:a16="http://schemas.microsoft.com/office/drawing/2014/main" id="{D6B201FF-A853-38EC-B19B-F8BFB92EE9FB}"/>
              </a:ext>
            </a:extLst>
          </p:cNvPr>
          <p:cNvSpPr/>
          <p:nvPr/>
        </p:nvSpPr>
        <p:spPr>
          <a:xfrm>
            <a:off x="8419499" y="5742722"/>
            <a:ext cx="396240" cy="370840"/>
          </a:xfrm>
          <a:custGeom>
            <a:avLst/>
            <a:gdLst/>
            <a:ahLst/>
            <a:cxnLst/>
            <a:rect l="l" t="t" r="r" b="b"/>
            <a:pathLst>
              <a:path w="396239" h="370839">
                <a:moveTo>
                  <a:pt x="0" y="185165"/>
                </a:moveTo>
                <a:lnTo>
                  <a:pt x="5232" y="142710"/>
                </a:lnTo>
                <a:lnTo>
                  <a:pt x="20136" y="103736"/>
                </a:lnTo>
                <a:lnTo>
                  <a:pt x="43523" y="69355"/>
                </a:lnTo>
                <a:lnTo>
                  <a:pt x="74204" y="40680"/>
                </a:lnTo>
                <a:lnTo>
                  <a:pt x="110989" y="18821"/>
                </a:lnTo>
                <a:lnTo>
                  <a:pt x="152691" y="4890"/>
                </a:lnTo>
                <a:lnTo>
                  <a:pt x="198120" y="0"/>
                </a:lnTo>
                <a:lnTo>
                  <a:pt x="243548" y="4890"/>
                </a:lnTo>
                <a:lnTo>
                  <a:pt x="285250" y="18821"/>
                </a:lnTo>
                <a:lnTo>
                  <a:pt x="322035" y="40680"/>
                </a:lnTo>
                <a:lnTo>
                  <a:pt x="352716" y="69355"/>
                </a:lnTo>
                <a:lnTo>
                  <a:pt x="376103" y="103736"/>
                </a:lnTo>
                <a:lnTo>
                  <a:pt x="391007" y="142710"/>
                </a:lnTo>
                <a:lnTo>
                  <a:pt x="396240" y="185165"/>
                </a:lnTo>
                <a:lnTo>
                  <a:pt x="391007" y="227621"/>
                </a:lnTo>
                <a:lnTo>
                  <a:pt x="376103" y="266595"/>
                </a:lnTo>
                <a:lnTo>
                  <a:pt x="352716" y="300976"/>
                </a:lnTo>
                <a:lnTo>
                  <a:pt x="322035" y="329651"/>
                </a:lnTo>
                <a:lnTo>
                  <a:pt x="285250" y="351510"/>
                </a:lnTo>
                <a:lnTo>
                  <a:pt x="243548" y="365441"/>
                </a:lnTo>
                <a:lnTo>
                  <a:pt x="198120" y="370331"/>
                </a:lnTo>
                <a:lnTo>
                  <a:pt x="152691" y="365441"/>
                </a:lnTo>
                <a:lnTo>
                  <a:pt x="110989" y="351510"/>
                </a:lnTo>
                <a:lnTo>
                  <a:pt x="74204" y="329651"/>
                </a:lnTo>
                <a:lnTo>
                  <a:pt x="43523" y="300976"/>
                </a:lnTo>
                <a:lnTo>
                  <a:pt x="20136" y="266595"/>
                </a:lnTo>
                <a:lnTo>
                  <a:pt x="5232" y="227621"/>
                </a:lnTo>
                <a:lnTo>
                  <a:pt x="0" y="185165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A351C7BC-B70B-F41C-D481-E95C3804C217}"/>
              </a:ext>
            </a:extLst>
          </p:cNvPr>
          <p:cNvCxnSpPr>
            <a:cxnSpLocks/>
          </p:cNvCxnSpPr>
          <p:nvPr/>
        </p:nvCxnSpPr>
        <p:spPr>
          <a:xfrm flipH="1">
            <a:off x="8861581" y="5918637"/>
            <a:ext cx="70796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DE832676-E892-19A2-4548-C7780EA26F6C}"/>
              </a:ext>
            </a:extLst>
          </p:cNvPr>
          <p:cNvSpPr txBox="1"/>
          <p:nvPr/>
        </p:nvSpPr>
        <p:spPr>
          <a:xfrm>
            <a:off x="9569542" y="5083892"/>
            <a:ext cx="2193251" cy="1180699"/>
          </a:xfrm>
          <a:prstGeom prst="rect">
            <a:avLst/>
          </a:prstGeom>
          <a:solidFill>
            <a:srgbClr val="B7007B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You can modify them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(with the exception of the email address). If you modify the badge, you will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need to re-print as the previous one will no longer be valid.</a:t>
            </a:r>
          </a:p>
        </p:txBody>
      </p:sp>
      <p:pic>
        <p:nvPicPr>
          <p:cNvPr id="15" name="object 17">
            <a:extLst>
              <a:ext uri="{FF2B5EF4-FFF2-40B4-BE49-F238E27FC236}">
                <a16:creationId xmlns:a16="http://schemas.microsoft.com/office/drawing/2014/main" id="{371B1088-EED7-20DE-487F-4433301E20D9}"/>
              </a:ext>
            </a:extLst>
          </p:cNvPr>
          <p:cNvPicPr/>
          <p:nvPr/>
        </p:nvPicPr>
        <p:blipFill rotWithShape="1">
          <a:blip r:embed="rId6" cstate="print"/>
          <a:srcRect r="50000"/>
          <a:stretch/>
        </p:blipFill>
        <p:spPr>
          <a:xfrm>
            <a:off x="10246599" y="3614752"/>
            <a:ext cx="839135" cy="11806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object 9">
            <a:extLst>
              <a:ext uri="{FF2B5EF4-FFF2-40B4-BE49-F238E27FC236}">
                <a16:creationId xmlns:a16="http://schemas.microsoft.com/office/drawing/2014/main" id="{CA30D574-92D3-3FC0-8EC7-BC50EB52E626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871" y="1673179"/>
            <a:ext cx="1465750" cy="116090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603C55C-B64B-6DF3-AEC4-539E2005639F}"/>
              </a:ext>
            </a:extLst>
          </p:cNvPr>
          <p:cNvSpPr txBox="1"/>
          <p:nvPr/>
        </p:nvSpPr>
        <p:spPr>
          <a:xfrm>
            <a:off x="487679" y="402719"/>
            <a:ext cx="10424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 YOUR COMPANY BADGES</a:t>
            </a:r>
          </a:p>
          <a:p>
            <a:r>
              <a:rPr lang="fr-FR" sz="2400" i="1" dirty="0" err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Purchase</a:t>
            </a:r>
            <a:r>
              <a:rPr lang="fr-FR" sz="2400" i="1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fr-FR" sz="2400" i="1" dirty="0" err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additional</a:t>
            </a:r>
            <a:r>
              <a:rPr lang="fr-FR" sz="2400" i="1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fr-FR" sz="2400" i="1" dirty="0" err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delegate</a:t>
            </a:r>
            <a:r>
              <a:rPr lang="fr-FR" sz="2400" i="1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badges from your quota stand</a:t>
            </a:r>
          </a:p>
        </p:txBody>
      </p:sp>
      <p:grpSp>
        <p:nvGrpSpPr>
          <p:cNvPr id="3" name="object 26">
            <a:extLst>
              <a:ext uri="{FF2B5EF4-FFF2-40B4-BE49-F238E27FC236}">
                <a16:creationId xmlns:a16="http://schemas.microsoft.com/office/drawing/2014/main" id="{74E7BB18-E491-DA8E-F98C-ACCB504DFF40}"/>
              </a:ext>
            </a:extLst>
          </p:cNvPr>
          <p:cNvGrpSpPr/>
          <p:nvPr/>
        </p:nvGrpSpPr>
        <p:grpSpPr>
          <a:xfrm>
            <a:off x="487679" y="1489975"/>
            <a:ext cx="4923790" cy="2057145"/>
            <a:chOff x="444626" y="1090802"/>
            <a:chExt cx="4923790" cy="2057145"/>
          </a:xfrm>
        </p:grpSpPr>
        <p:pic>
          <p:nvPicPr>
            <p:cNvPr id="6" name="object 29">
              <a:extLst>
                <a:ext uri="{FF2B5EF4-FFF2-40B4-BE49-F238E27FC236}">
                  <a16:creationId xmlns:a16="http://schemas.microsoft.com/office/drawing/2014/main" id="{28DD5FA5-7B95-73C4-CAA9-9B52F94F8E6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4151" y="1100327"/>
              <a:ext cx="4904231" cy="1979675"/>
            </a:xfrm>
            <a:prstGeom prst="rect">
              <a:avLst/>
            </a:prstGeom>
            <a:effectLst>
              <a:outerShdw dist="38100" sx="1000" sy="1000" algn="l" rotWithShape="0">
                <a:prstClr val="black"/>
              </a:outerShdw>
              <a:softEdge rad="0"/>
            </a:effectLst>
          </p:spPr>
        </p:pic>
        <p:sp>
          <p:nvSpPr>
            <p:cNvPr id="12" name="object 30">
              <a:extLst>
                <a:ext uri="{FF2B5EF4-FFF2-40B4-BE49-F238E27FC236}">
                  <a16:creationId xmlns:a16="http://schemas.microsoft.com/office/drawing/2014/main" id="{ED761CFC-5098-DDDF-60D2-F4BC5AC95EC9}"/>
                </a:ext>
              </a:extLst>
            </p:cNvPr>
            <p:cNvSpPr/>
            <p:nvPr/>
          </p:nvSpPr>
          <p:spPr>
            <a:xfrm>
              <a:off x="444626" y="1090802"/>
              <a:ext cx="4923790" cy="1998980"/>
            </a:xfrm>
            <a:custGeom>
              <a:avLst/>
              <a:gdLst/>
              <a:ahLst/>
              <a:cxnLst/>
              <a:rect l="l" t="t" r="r" b="b"/>
              <a:pathLst>
                <a:path w="4923790" h="1998980">
                  <a:moveTo>
                    <a:pt x="0" y="0"/>
                  </a:moveTo>
                  <a:lnTo>
                    <a:pt x="4923282" y="0"/>
                  </a:lnTo>
                  <a:lnTo>
                    <a:pt x="4923282" y="1998726"/>
                  </a:lnTo>
                  <a:lnTo>
                    <a:pt x="0" y="1998726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55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bject 31">
              <a:extLst>
                <a:ext uri="{FF2B5EF4-FFF2-40B4-BE49-F238E27FC236}">
                  <a16:creationId xmlns:a16="http://schemas.microsoft.com/office/drawing/2014/main" id="{BD76A46A-3777-0D8C-CF56-A2FE2E95663A}"/>
                </a:ext>
              </a:extLst>
            </p:cNvPr>
            <p:cNvSpPr/>
            <p:nvPr/>
          </p:nvSpPr>
          <p:spPr>
            <a:xfrm>
              <a:off x="1652777" y="2108453"/>
              <a:ext cx="1254760" cy="1039494"/>
            </a:xfrm>
            <a:custGeom>
              <a:avLst/>
              <a:gdLst/>
              <a:ahLst/>
              <a:cxnLst/>
              <a:rect l="l" t="t" r="r" b="b"/>
              <a:pathLst>
                <a:path w="1254760" h="1039494">
                  <a:moveTo>
                    <a:pt x="0" y="519684"/>
                  </a:moveTo>
                  <a:lnTo>
                    <a:pt x="2078" y="477060"/>
                  </a:lnTo>
                  <a:lnTo>
                    <a:pt x="8207" y="435386"/>
                  </a:lnTo>
                  <a:lnTo>
                    <a:pt x="18225" y="394795"/>
                  </a:lnTo>
                  <a:lnTo>
                    <a:pt x="31971" y="355421"/>
                  </a:lnTo>
                  <a:lnTo>
                    <a:pt x="49282" y="317396"/>
                  </a:lnTo>
                  <a:lnTo>
                    <a:pt x="69998" y="280856"/>
                  </a:lnTo>
                  <a:lnTo>
                    <a:pt x="93957" y="245933"/>
                  </a:lnTo>
                  <a:lnTo>
                    <a:pt x="120998" y="212762"/>
                  </a:lnTo>
                  <a:lnTo>
                    <a:pt x="150959" y="181476"/>
                  </a:lnTo>
                  <a:lnTo>
                    <a:pt x="183680" y="152209"/>
                  </a:lnTo>
                  <a:lnTo>
                    <a:pt x="218998" y="125095"/>
                  </a:lnTo>
                  <a:lnTo>
                    <a:pt x="256752" y="100267"/>
                  </a:lnTo>
                  <a:lnTo>
                    <a:pt x="296781" y="77859"/>
                  </a:lnTo>
                  <a:lnTo>
                    <a:pt x="338924" y="58004"/>
                  </a:lnTo>
                  <a:lnTo>
                    <a:pt x="383019" y="40838"/>
                  </a:lnTo>
                  <a:lnTo>
                    <a:pt x="428904" y="26493"/>
                  </a:lnTo>
                  <a:lnTo>
                    <a:pt x="476419" y="15103"/>
                  </a:lnTo>
                  <a:lnTo>
                    <a:pt x="525402" y="6801"/>
                  </a:lnTo>
                  <a:lnTo>
                    <a:pt x="575691" y="1722"/>
                  </a:lnTo>
                  <a:lnTo>
                    <a:pt x="627126" y="0"/>
                  </a:lnTo>
                  <a:lnTo>
                    <a:pt x="678560" y="1722"/>
                  </a:lnTo>
                  <a:lnTo>
                    <a:pt x="728849" y="6801"/>
                  </a:lnTo>
                  <a:lnTo>
                    <a:pt x="777832" y="15103"/>
                  </a:lnTo>
                  <a:lnTo>
                    <a:pt x="825347" y="26493"/>
                  </a:lnTo>
                  <a:lnTo>
                    <a:pt x="871232" y="40838"/>
                  </a:lnTo>
                  <a:lnTo>
                    <a:pt x="915327" y="58004"/>
                  </a:lnTo>
                  <a:lnTo>
                    <a:pt x="957470" y="77859"/>
                  </a:lnTo>
                  <a:lnTo>
                    <a:pt x="997499" y="100267"/>
                  </a:lnTo>
                  <a:lnTo>
                    <a:pt x="1035253" y="125095"/>
                  </a:lnTo>
                  <a:lnTo>
                    <a:pt x="1070571" y="152209"/>
                  </a:lnTo>
                  <a:lnTo>
                    <a:pt x="1103292" y="181476"/>
                  </a:lnTo>
                  <a:lnTo>
                    <a:pt x="1133253" y="212762"/>
                  </a:lnTo>
                  <a:lnTo>
                    <a:pt x="1160294" y="245933"/>
                  </a:lnTo>
                  <a:lnTo>
                    <a:pt x="1184253" y="280856"/>
                  </a:lnTo>
                  <a:lnTo>
                    <a:pt x="1204969" y="317396"/>
                  </a:lnTo>
                  <a:lnTo>
                    <a:pt x="1222280" y="355421"/>
                  </a:lnTo>
                  <a:lnTo>
                    <a:pt x="1236026" y="394795"/>
                  </a:lnTo>
                  <a:lnTo>
                    <a:pt x="1246044" y="435386"/>
                  </a:lnTo>
                  <a:lnTo>
                    <a:pt x="1252173" y="477060"/>
                  </a:lnTo>
                  <a:lnTo>
                    <a:pt x="1254252" y="519684"/>
                  </a:lnTo>
                  <a:lnTo>
                    <a:pt x="1252173" y="562305"/>
                  </a:lnTo>
                  <a:lnTo>
                    <a:pt x="1246044" y="603977"/>
                  </a:lnTo>
                  <a:lnTo>
                    <a:pt x="1236026" y="644568"/>
                  </a:lnTo>
                  <a:lnTo>
                    <a:pt x="1222280" y="683941"/>
                  </a:lnTo>
                  <a:lnTo>
                    <a:pt x="1204969" y="721965"/>
                  </a:lnTo>
                  <a:lnTo>
                    <a:pt x="1184253" y="758505"/>
                  </a:lnTo>
                  <a:lnTo>
                    <a:pt x="1160294" y="793428"/>
                  </a:lnTo>
                  <a:lnTo>
                    <a:pt x="1133253" y="826599"/>
                  </a:lnTo>
                  <a:lnTo>
                    <a:pt x="1103292" y="857886"/>
                  </a:lnTo>
                  <a:lnTo>
                    <a:pt x="1070571" y="887153"/>
                  </a:lnTo>
                  <a:lnTo>
                    <a:pt x="1035253" y="914268"/>
                  </a:lnTo>
                  <a:lnTo>
                    <a:pt x="997499" y="939097"/>
                  </a:lnTo>
                  <a:lnTo>
                    <a:pt x="957470" y="961505"/>
                  </a:lnTo>
                  <a:lnTo>
                    <a:pt x="915327" y="981360"/>
                  </a:lnTo>
                  <a:lnTo>
                    <a:pt x="871232" y="998527"/>
                  </a:lnTo>
                  <a:lnTo>
                    <a:pt x="825347" y="1012873"/>
                  </a:lnTo>
                  <a:lnTo>
                    <a:pt x="777832" y="1024264"/>
                  </a:lnTo>
                  <a:lnTo>
                    <a:pt x="728849" y="1032566"/>
                  </a:lnTo>
                  <a:lnTo>
                    <a:pt x="678560" y="1037645"/>
                  </a:lnTo>
                  <a:lnTo>
                    <a:pt x="627126" y="1039368"/>
                  </a:lnTo>
                  <a:lnTo>
                    <a:pt x="575691" y="1037645"/>
                  </a:lnTo>
                  <a:lnTo>
                    <a:pt x="525402" y="1032566"/>
                  </a:lnTo>
                  <a:lnTo>
                    <a:pt x="476419" y="1024264"/>
                  </a:lnTo>
                  <a:lnTo>
                    <a:pt x="428904" y="1012873"/>
                  </a:lnTo>
                  <a:lnTo>
                    <a:pt x="383019" y="998527"/>
                  </a:lnTo>
                  <a:lnTo>
                    <a:pt x="338924" y="981360"/>
                  </a:lnTo>
                  <a:lnTo>
                    <a:pt x="296781" y="961505"/>
                  </a:lnTo>
                  <a:lnTo>
                    <a:pt x="256752" y="939097"/>
                  </a:lnTo>
                  <a:lnTo>
                    <a:pt x="218998" y="914268"/>
                  </a:lnTo>
                  <a:lnTo>
                    <a:pt x="183680" y="887153"/>
                  </a:lnTo>
                  <a:lnTo>
                    <a:pt x="150959" y="857886"/>
                  </a:lnTo>
                  <a:lnTo>
                    <a:pt x="120998" y="826599"/>
                  </a:lnTo>
                  <a:lnTo>
                    <a:pt x="93957" y="793428"/>
                  </a:lnTo>
                  <a:lnTo>
                    <a:pt x="69998" y="758505"/>
                  </a:lnTo>
                  <a:lnTo>
                    <a:pt x="49282" y="721965"/>
                  </a:lnTo>
                  <a:lnTo>
                    <a:pt x="31971" y="683941"/>
                  </a:lnTo>
                  <a:lnTo>
                    <a:pt x="18225" y="644568"/>
                  </a:lnTo>
                  <a:lnTo>
                    <a:pt x="8207" y="603977"/>
                  </a:lnTo>
                  <a:lnTo>
                    <a:pt x="2078" y="562305"/>
                  </a:lnTo>
                  <a:lnTo>
                    <a:pt x="0" y="519684"/>
                  </a:lnTo>
                  <a:close/>
                </a:path>
              </a:pathLst>
            </a:custGeom>
            <a:ln w="28575">
              <a:solidFill>
                <a:srgbClr val="B7007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id="{0C452FC6-6C3D-8B13-C8E3-810361F3C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9530" y="1554255"/>
            <a:ext cx="6085077" cy="1827407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A7415618-684A-E1C5-CDD7-BBF2BB8F5D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0248" y="3773349"/>
            <a:ext cx="5252432" cy="1903256"/>
          </a:xfrm>
          <a:prstGeom prst="rect">
            <a:avLst/>
          </a:prstGeom>
        </p:spPr>
      </p:pic>
      <p:sp>
        <p:nvSpPr>
          <p:cNvPr id="26" name="object 30">
            <a:extLst>
              <a:ext uri="{FF2B5EF4-FFF2-40B4-BE49-F238E27FC236}">
                <a16:creationId xmlns:a16="http://schemas.microsoft.com/office/drawing/2014/main" id="{D593F0C0-E288-A638-BD02-E7F618C8A553}"/>
              </a:ext>
            </a:extLst>
          </p:cNvPr>
          <p:cNvSpPr/>
          <p:nvPr/>
        </p:nvSpPr>
        <p:spPr>
          <a:xfrm>
            <a:off x="6209625" y="1468468"/>
            <a:ext cx="5684886" cy="1998980"/>
          </a:xfrm>
          <a:custGeom>
            <a:avLst/>
            <a:gdLst/>
            <a:ahLst/>
            <a:cxnLst/>
            <a:rect l="l" t="t" r="r" b="b"/>
            <a:pathLst>
              <a:path w="4923790" h="1998980">
                <a:moveTo>
                  <a:pt x="0" y="0"/>
                </a:moveTo>
                <a:lnTo>
                  <a:pt x="4923282" y="0"/>
                </a:lnTo>
                <a:lnTo>
                  <a:pt x="4923282" y="1998726"/>
                </a:lnTo>
                <a:lnTo>
                  <a:pt x="0" y="1998726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0055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object 30">
            <a:extLst>
              <a:ext uri="{FF2B5EF4-FFF2-40B4-BE49-F238E27FC236}">
                <a16:creationId xmlns:a16="http://schemas.microsoft.com/office/drawing/2014/main" id="{E5FCD7FD-F34E-1C1B-BABA-0B7ADF69114B}"/>
              </a:ext>
            </a:extLst>
          </p:cNvPr>
          <p:cNvSpPr/>
          <p:nvPr/>
        </p:nvSpPr>
        <p:spPr>
          <a:xfrm>
            <a:off x="3441163" y="3715482"/>
            <a:ext cx="4923790" cy="1998980"/>
          </a:xfrm>
          <a:custGeom>
            <a:avLst/>
            <a:gdLst/>
            <a:ahLst/>
            <a:cxnLst/>
            <a:rect l="l" t="t" r="r" b="b"/>
            <a:pathLst>
              <a:path w="4923790" h="1998980">
                <a:moveTo>
                  <a:pt x="0" y="0"/>
                </a:moveTo>
                <a:lnTo>
                  <a:pt x="4923282" y="0"/>
                </a:lnTo>
                <a:lnTo>
                  <a:pt x="4923282" y="1998726"/>
                </a:lnTo>
                <a:lnTo>
                  <a:pt x="0" y="1998726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0055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object 31">
            <a:extLst>
              <a:ext uri="{FF2B5EF4-FFF2-40B4-BE49-F238E27FC236}">
                <a16:creationId xmlns:a16="http://schemas.microsoft.com/office/drawing/2014/main" id="{C049FA7C-6C5A-AACF-782B-318B35E26F09}"/>
              </a:ext>
            </a:extLst>
          </p:cNvPr>
          <p:cNvSpPr/>
          <p:nvPr/>
        </p:nvSpPr>
        <p:spPr>
          <a:xfrm>
            <a:off x="6171786" y="2507626"/>
            <a:ext cx="1926696" cy="669581"/>
          </a:xfrm>
          <a:custGeom>
            <a:avLst/>
            <a:gdLst/>
            <a:ahLst/>
            <a:cxnLst/>
            <a:rect l="l" t="t" r="r" b="b"/>
            <a:pathLst>
              <a:path w="1254760" h="1039494">
                <a:moveTo>
                  <a:pt x="0" y="519684"/>
                </a:moveTo>
                <a:lnTo>
                  <a:pt x="2078" y="477060"/>
                </a:lnTo>
                <a:lnTo>
                  <a:pt x="8207" y="435386"/>
                </a:lnTo>
                <a:lnTo>
                  <a:pt x="18225" y="394795"/>
                </a:lnTo>
                <a:lnTo>
                  <a:pt x="31971" y="355421"/>
                </a:lnTo>
                <a:lnTo>
                  <a:pt x="49282" y="317396"/>
                </a:lnTo>
                <a:lnTo>
                  <a:pt x="69998" y="280856"/>
                </a:lnTo>
                <a:lnTo>
                  <a:pt x="93957" y="245933"/>
                </a:lnTo>
                <a:lnTo>
                  <a:pt x="120998" y="212762"/>
                </a:lnTo>
                <a:lnTo>
                  <a:pt x="150959" y="181476"/>
                </a:lnTo>
                <a:lnTo>
                  <a:pt x="183680" y="152209"/>
                </a:lnTo>
                <a:lnTo>
                  <a:pt x="218998" y="125095"/>
                </a:lnTo>
                <a:lnTo>
                  <a:pt x="256752" y="100267"/>
                </a:lnTo>
                <a:lnTo>
                  <a:pt x="296781" y="77859"/>
                </a:lnTo>
                <a:lnTo>
                  <a:pt x="338924" y="58004"/>
                </a:lnTo>
                <a:lnTo>
                  <a:pt x="383019" y="40838"/>
                </a:lnTo>
                <a:lnTo>
                  <a:pt x="428904" y="26493"/>
                </a:lnTo>
                <a:lnTo>
                  <a:pt x="476419" y="15103"/>
                </a:lnTo>
                <a:lnTo>
                  <a:pt x="525402" y="6801"/>
                </a:lnTo>
                <a:lnTo>
                  <a:pt x="575691" y="1722"/>
                </a:lnTo>
                <a:lnTo>
                  <a:pt x="627126" y="0"/>
                </a:lnTo>
                <a:lnTo>
                  <a:pt x="678560" y="1722"/>
                </a:lnTo>
                <a:lnTo>
                  <a:pt x="728849" y="6801"/>
                </a:lnTo>
                <a:lnTo>
                  <a:pt x="777832" y="15103"/>
                </a:lnTo>
                <a:lnTo>
                  <a:pt x="825347" y="26493"/>
                </a:lnTo>
                <a:lnTo>
                  <a:pt x="871232" y="40838"/>
                </a:lnTo>
                <a:lnTo>
                  <a:pt x="915327" y="58004"/>
                </a:lnTo>
                <a:lnTo>
                  <a:pt x="957470" y="77859"/>
                </a:lnTo>
                <a:lnTo>
                  <a:pt x="997499" y="100267"/>
                </a:lnTo>
                <a:lnTo>
                  <a:pt x="1035253" y="125095"/>
                </a:lnTo>
                <a:lnTo>
                  <a:pt x="1070571" y="152209"/>
                </a:lnTo>
                <a:lnTo>
                  <a:pt x="1103292" y="181476"/>
                </a:lnTo>
                <a:lnTo>
                  <a:pt x="1133253" y="212762"/>
                </a:lnTo>
                <a:lnTo>
                  <a:pt x="1160294" y="245933"/>
                </a:lnTo>
                <a:lnTo>
                  <a:pt x="1184253" y="280856"/>
                </a:lnTo>
                <a:lnTo>
                  <a:pt x="1204969" y="317396"/>
                </a:lnTo>
                <a:lnTo>
                  <a:pt x="1222280" y="355421"/>
                </a:lnTo>
                <a:lnTo>
                  <a:pt x="1236026" y="394795"/>
                </a:lnTo>
                <a:lnTo>
                  <a:pt x="1246044" y="435386"/>
                </a:lnTo>
                <a:lnTo>
                  <a:pt x="1252173" y="477060"/>
                </a:lnTo>
                <a:lnTo>
                  <a:pt x="1254252" y="519684"/>
                </a:lnTo>
                <a:lnTo>
                  <a:pt x="1252173" y="562305"/>
                </a:lnTo>
                <a:lnTo>
                  <a:pt x="1246044" y="603977"/>
                </a:lnTo>
                <a:lnTo>
                  <a:pt x="1236026" y="644568"/>
                </a:lnTo>
                <a:lnTo>
                  <a:pt x="1222280" y="683941"/>
                </a:lnTo>
                <a:lnTo>
                  <a:pt x="1204969" y="721965"/>
                </a:lnTo>
                <a:lnTo>
                  <a:pt x="1184253" y="758505"/>
                </a:lnTo>
                <a:lnTo>
                  <a:pt x="1160294" y="793428"/>
                </a:lnTo>
                <a:lnTo>
                  <a:pt x="1133253" y="826599"/>
                </a:lnTo>
                <a:lnTo>
                  <a:pt x="1103292" y="857886"/>
                </a:lnTo>
                <a:lnTo>
                  <a:pt x="1070571" y="887153"/>
                </a:lnTo>
                <a:lnTo>
                  <a:pt x="1035253" y="914268"/>
                </a:lnTo>
                <a:lnTo>
                  <a:pt x="997499" y="939097"/>
                </a:lnTo>
                <a:lnTo>
                  <a:pt x="957470" y="961505"/>
                </a:lnTo>
                <a:lnTo>
                  <a:pt x="915327" y="981360"/>
                </a:lnTo>
                <a:lnTo>
                  <a:pt x="871232" y="998527"/>
                </a:lnTo>
                <a:lnTo>
                  <a:pt x="825347" y="1012873"/>
                </a:lnTo>
                <a:lnTo>
                  <a:pt x="777832" y="1024264"/>
                </a:lnTo>
                <a:lnTo>
                  <a:pt x="728849" y="1032566"/>
                </a:lnTo>
                <a:lnTo>
                  <a:pt x="678560" y="1037645"/>
                </a:lnTo>
                <a:lnTo>
                  <a:pt x="627126" y="1039368"/>
                </a:lnTo>
                <a:lnTo>
                  <a:pt x="575691" y="1037645"/>
                </a:lnTo>
                <a:lnTo>
                  <a:pt x="525402" y="1032566"/>
                </a:lnTo>
                <a:lnTo>
                  <a:pt x="476419" y="1024264"/>
                </a:lnTo>
                <a:lnTo>
                  <a:pt x="428904" y="1012873"/>
                </a:lnTo>
                <a:lnTo>
                  <a:pt x="383019" y="998527"/>
                </a:lnTo>
                <a:lnTo>
                  <a:pt x="338924" y="981360"/>
                </a:lnTo>
                <a:lnTo>
                  <a:pt x="296781" y="961505"/>
                </a:lnTo>
                <a:lnTo>
                  <a:pt x="256752" y="939097"/>
                </a:lnTo>
                <a:lnTo>
                  <a:pt x="218998" y="914268"/>
                </a:lnTo>
                <a:lnTo>
                  <a:pt x="183680" y="887153"/>
                </a:lnTo>
                <a:lnTo>
                  <a:pt x="150959" y="857886"/>
                </a:lnTo>
                <a:lnTo>
                  <a:pt x="120998" y="826599"/>
                </a:lnTo>
                <a:lnTo>
                  <a:pt x="93957" y="793428"/>
                </a:lnTo>
                <a:lnTo>
                  <a:pt x="69998" y="758505"/>
                </a:lnTo>
                <a:lnTo>
                  <a:pt x="49282" y="721965"/>
                </a:lnTo>
                <a:lnTo>
                  <a:pt x="31971" y="683941"/>
                </a:lnTo>
                <a:lnTo>
                  <a:pt x="18225" y="644568"/>
                </a:lnTo>
                <a:lnTo>
                  <a:pt x="8207" y="603977"/>
                </a:lnTo>
                <a:lnTo>
                  <a:pt x="2078" y="562305"/>
                </a:lnTo>
                <a:lnTo>
                  <a:pt x="0" y="519684"/>
                </a:lnTo>
                <a:close/>
              </a:path>
            </a:pathLst>
          </a:custGeom>
          <a:ln w="28575">
            <a:solidFill>
              <a:srgbClr val="B7007B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C1F52987-2713-6F41-FF29-1213CF628478}"/>
              </a:ext>
            </a:extLst>
          </p:cNvPr>
          <p:cNvCxnSpPr/>
          <p:nvPr/>
        </p:nvCxnSpPr>
        <p:spPr>
          <a:xfrm flipV="1">
            <a:off x="2950590" y="2881116"/>
            <a:ext cx="3221196" cy="130628"/>
          </a:xfrm>
          <a:prstGeom prst="straightConnector1">
            <a:avLst/>
          </a:prstGeom>
          <a:ln>
            <a:solidFill>
              <a:srgbClr val="B700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bject 31">
            <a:extLst>
              <a:ext uri="{FF2B5EF4-FFF2-40B4-BE49-F238E27FC236}">
                <a16:creationId xmlns:a16="http://schemas.microsoft.com/office/drawing/2014/main" id="{3E17D846-7E41-FB2D-5055-01AB7050AF2E}"/>
              </a:ext>
            </a:extLst>
          </p:cNvPr>
          <p:cNvSpPr/>
          <p:nvPr/>
        </p:nvSpPr>
        <p:spPr>
          <a:xfrm>
            <a:off x="6804462" y="4381745"/>
            <a:ext cx="661343" cy="425327"/>
          </a:xfrm>
          <a:custGeom>
            <a:avLst/>
            <a:gdLst/>
            <a:ahLst/>
            <a:cxnLst/>
            <a:rect l="l" t="t" r="r" b="b"/>
            <a:pathLst>
              <a:path w="1254760" h="1039494">
                <a:moveTo>
                  <a:pt x="0" y="519684"/>
                </a:moveTo>
                <a:lnTo>
                  <a:pt x="2078" y="477060"/>
                </a:lnTo>
                <a:lnTo>
                  <a:pt x="8207" y="435386"/>
                </a:lnTo>
                <a:lnTo>
                  <a:pt x="18225" y="394795"/>
                </a:lnTo>
                <a:lnTo>
                  <a:pt x="31971" y="355421"/>
                </a:lnTo>
                <a:lnTo>
                  <a:pt x="49282" y="317396"/>
                </a:lnTo>
                <a:lnTo>
                  <a:pt x="69998" y="280856"/>
                </a:lnTo>
                <a:lnTo>
                  <a:pt x="93957" y="245933"/>
                </a:lnTo>
                <a:lnTo>
                  <a:pt x="120998" y="212762"/>
                </a:lnTo>
                <a:lnTo>
                  <a:pt x="150959" y="181476"/>
                </a:lnTo>
                <a:lnTo>
                  <a:pt x="183680" y="152209"/>
                </a:lnTo>
                <a:lnTo>
                  <a:pt x="218998" y="125095"/>
                </a:lnTo>
                <a:lnTo>
                  <a:pt x="256752" y="100267"/>
                </a:lnTo>
                <a:lnTo>
                  <a:pt x="296781" y="77859"/>
                </a:lnTo>
                <a:lnTo>
                  <a:pt x="338924" y="58004"/>
                </a:lnTo>
                <a:lnTo>
                  <a:pt x="383019" y="40838"/>
                </a:lnTo>
                <a:lnTo>
                  <a:pt x="428904" y="26493"/>
                </a:lnTo>
                <a:lnTo>
                  <a:pt x="476419" y="15103"/>
                </a:lnTo>
                <a:lnTo>
                  <a:pt x="525402" y="6801"/>
                </a:lnTo>
                <a:lnTo>
                  <a:pt x="575691" y="1722"/>
                </a:lnTo>
                <a:lnTo>
                  <a:pt x="627126" y="0"/>
                </a:lnTo>
                <a:lnTo>
                  <a:pt x="678560" y="1722"/>
                </a:lnTo>
                <a:lnTo>
                  <a:pt x="728849" y="6801"/>
                </a:lnTo>
                <a:lnTo>
                  <a:pt x="777832" y="15103"/>
                </a:lnTo>
                <a:lnTo>
                  <a:pt x="825347" y="26493"/>
                </a:lnTo>
                <a:lnTo>
                  <a:pt x="871232" y="40838"/>
                </a:lnTo>
                <a:lnTo>
                  <a:pt x="915327" y="58004"/>
                </a:lnTo>
                <a:lnTo>
                  <a:pt x="957470" y="77859"/>
                </a:lnTo>
                <a:lnTo>
                  <a:pt x="997499" y="100267"/>
                </a:lnTo>
                <a:lnTo>
                  <a:pt x="1035253" y="125095"/>
                </a:lnTo>
                <a:lnTo>
                  <a:pt x="1070571" y="152209"/>
                </a:lnTo>
                <a:lnTo>
                  <a:pt x="1103292" y="181476"/>
                </a:lnTo>
                <a:lnTo>
                  <a:pt x="1133253" y="212762"/>
                </a:lnTo>
                <a:lnTo>
                  <a:pt x="1160294" y="245933"/>
                </a:lnTo>
                <a:lnTo>
                  <a:pt x="1184253" y="280856"/>
                </a:lnTo>
                <a:lnTo>
                  <a:pt x="1204969" y="317396"/>
                </a:lnTo>
                <a:lnTo>
                  <a:pt x="1222280" y="355421"/>
                </a:lnTo>
                <a:lnTo>
                  <a:pt x="1236026" y="394795"/>
                </a:lnTo>
                <a:lnTo>
                  <a:pt x="1246044" y="435386"/>
                </a:lnTo>
                <a:lnTo>
                  <a:pt x="1252173" y="477060"/>
                </a:lnTo>
                <a:lnTo>
                  <a:pt x="1254252" y="519684"/>
                </a:lnTo>
                <a:lnTo>
                  <a:pt x="1252173" y="562305"/>
                </a:lnTo>
                <a:lnTo>
                  <a:pt x="1246044" y="603977"/>
                </a:lnTo>
                <a:lnTo>
                  <a:pt x="1236026" y="644568"/>
                </a:lnTo>
                <a:lnTo>
                  <a:pt x="1222280" y="683941"/>
                </a:lnTo>
                <a:lnTo>
                  <a:pt x="1204969" y="721965"/>
                </a:lnTo>
                <a:lnTo>
                  <a:pt x="1184253" y="758505"/>
                </a:lnTo>
                <a:lnTo>
                  <a:pt x="1160294" y="793428"/>
                </a:lnTo>
                <a:lnTo>
                  <a:pt x="1133253" y="826599"/>
                </a:lnTo>
                <a:lnTo>
                  <a:pt x="1103292" y="857886"/>
                </a:lnTo>
                <a:lnTo>
                  <a:pt x="1070571" y="887153"/>
                </a:lnTo>
                <a:lnTo>
                  <a:pt x="1035253" y="914268"/>
                </a:lnTo>
                <a:lnTo>
                  <a:pt x="997499" y="939097"/>
                </a:lnTo>
                <a:lnTo>
                  <a:pt x="957470" y="961505"/>
                </a:lnTo>
                <a:lnTo>
                  <a:pt x="915327" y="981360"/>
                </a:lnTo>
                <a:lnTo>
                  <a:pt x="871232" y="998527"/>
                </a:lnTo>
                <a:lnTo>
                  <a:pt x="825347" y="1012873"/>
                </a:lnTo>
                <a:lnTo>
                  <a:pt x="777832" y="1024264"/>
                </a:lnTo>
                <a:lnTo>
                  <a:pt x="728849" y="1032566"/>
                </a:lnTo>
                <a:lnTo>
                  <a:pt x="678560" y="1037645"/>
                </a:lnTo>
                <a:lnTo>
                  <a:pt x="627126" y="1039368"/>
                </a:lnTo>
                <a:lnTo>
                  <a:pt x="575691" y="1037645"/>
                </a:lnTo>
                <a:lnTo>
                  <a:pt x="525402" y="1032566"/>
                </a:lnTo>
                <a:lnTo>
                  <a:pt x="476419" y="1024264"/>
                </a:lnTo>
                <a:lnTo>
                  <a:pt x="428904" y="1012873"/>
                </a:lnTo>
                <a:lnTo>
                  <a:pt x="383019" y="998527"/>
                </a:lnTo>
                <a:lnTo>
                  <a:pt x="338924" y="981360"/>
                </a:lnTo>
                <a:lnTo>
                  <a:pt x="296781" y="961505"/>
                </a:lnTo>
                <a:lnTo>
                  <a:pt x="256752" y="939097"/>
                </a:lnTo>
                <a:lnTo>
                  <a:pt x="218998" y="914268"/>
                </a:lnTo>
                <a:lnTo>
                  <a:pt x="183680" y="887153"/>
                </a:lnTo>
                <a:lnTo>
                  <a:pt x="150959" y="857886"/>
                </a:lnTo>
                <a:lnTo>
                  <a:pt x="120998" y="826599"/>
                </a:lnTo>
                <a:lnTo>
                  <a:pt x="93957" y="793428"/>
                </a:lnTo>
                <a:lnTo>
                  <a:pt x="69998" y="758505"/>
                </a:lnTo>
                <a:lnTo>
                  <a:pt x="49282" y="721965"/>
                </a:lnTo>
                <a:lnTo>
                  <a:pt x="31971" y="683941"/>
                </a:lnTo>
                <a:lnTo>
                  <a:pt x="18225" y="644568"/>
                </a:lnTo>
                <a:lnTo>
                  <a:pt x="8207" y="603977"/>
                </a:lnTo>
                <a:lnTo>
                  <a:pt x="2078" y="562305"/>
                </a:lnTo>
                <a:lnTo>
                  <a:pt x="0" y="519684"/>
                </a:lnTo>
                <a:close/>
              </a:path>
            </a:pathLst>
          </a:custGeom>
          <a:ln w="28575">
            <a:solidFill>
              <a:srgbClr val="B7007B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62F7DA64-CBCC-F519-8E01-6DBA5E595DBC}"/>
              </a:ext>
            </a:extLst>
          </p:cNvPr>
          <p:cNvCxnSpPr>
            <a:cxnSpLocks/>
          </p:cNvCxnSpPr>
          <p:nvPr/>
        </p:nvCxnSpPr>
        <p:spPr>
          <a:xfrm>
            <a:off x="7135133" y="3177207"/>
            <a:ext cx="0" cy="1204538"/>
          </a:xfrm>
          <a:prstGeom prst="straightConnector1">
            <a:avLst/>
          </a:prstGeom>
          <a:ln>
            <a:solidFill>
              <a:srgbClr val="B700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985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EF107F3-E3D6-27F5-455A-D0D83F3D8D45}"/>
              </a:ext>
            </a:extLst>
          </p:cNvPr>
          <p:cNvSpPr txBox="1"/>
          <p:nvPr/>
        </p:nvSpPr>
        <p:spPr>
          <a:xfrm>
            <a:off x="487679" y="402719"/>
            <a:ext cx="10424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 YOUR COMPANY BADGES</a:t>
            </a:r>
          </a:p>
        </p:txBody>
      </p:sp>
      <p:grpSp>
        <p:nvGrpSpPr>
          <p:cNvPr id="3" name="object 2">
            <a:extLst>
              <a:ext uri="{FF2B5EF4-FFF2-40B4-BE49-F238E27FC236}">
                <a16:creationId xmlns:a16="http://schemas.microsoft.com/office/drawing/2014/main" id="{2EBF56B3-6139-F8B6-F228-18C6772AAF37}"/>
              </a:ext>
            </a:extLst>
          </p:cNvPr>
          <p:cNvGrpSpPr/>
          <p:nvPr/>
        </p:nvGrpSpPr>
        <p:grpSpPr>
          <a:xfrm>
            <a:off x="44356" y="995024"/>
            <a:ext cx="12147644" cy="4799489"/>
            <a:chOff x="44356" y="995024"/>
            <a:chExt cx="12192000" cy="4907915"/>
          </a:xfrm>
        </p:grpSpPr>
        <p:sp>
          <p:nvSpPr>
            <p:cNvPr id="4" name="object 3">
              <a:extLst>
                <a:ext uri="{FF2B5EF4-FFF2-40B4-BE49-F238E27FC236}">
                  <a16:creationId xmlns:a16="http://schemas.microsoft.com/office/drawing/2014/main" id="{37140A57-EED5-E183-9663-79A88E5025FF}"/>
                </a:ext>
              </a:extLst>
            </p:cNvPr>
            <p:cNvSpPr/>
            <p:nvPr/>
          </p:nvSpPr>
          <p:spPr>
            <a:xfrm>
              <a:off x="44356" y="995024"/>
              <a:ext cx="12192000" cy="4907915"/>
            </a:xfrm>
            <a:custGeom>
              <a:avLst/>
              <a:gdLst/>
              <a:ahLst/>
              <a:cxnLst/>
              <a:rect l="l" t="t" r="r" b="b"/>
              <a:pathLst>
                <a:path w="12192000" h="4907915">
                  <a:moveTo>
                    <a:pt x="12192000" y="0"/>
                  </a:moveTo>
                  <a:lnTo>
                    <a:pt x="0" y="0"/>
                  </a:lnTo>
                  <a:lnTo>
                    <a:pt x="0" y="4907292"/>
                  </a:lnTo>
                  <a:lnTo>
                    <a:pt x="12192000" y="49072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6" name="object 4">
              <a:extLst>
                <a:ext uri="{FF2B5EF4-FFF2-40B4-BE49-F238E27FC236}">
                  <a16:creationId xmlns:a16="http://schemas.microsoft.com/office/drawing/2014/main" id="{02ABFC1B-8832-676A-8808-74C886626F7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6656" y="1482028"/>
              <a:ext cx="5778995" cy="233933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F977D27E-4FC6-6105-2F8B-86D89070E08A}"/>
                </a:ext>
              </a:extLst>
            </p:cNvPr>
            <p:cNvSpPr/>
            <p:nvPr/>
          </p:nvSpPr>
          <p:spPr>
            <a:xfrm>
              <a:off x="307466" y="1458087"/>
              <a:ext cx="5798185" cy="2358390"/>
            </a:xfrm>
            <a:custGeom>
              <a:avLst/>
              <a:gdLst/>
              <a:ahLst/>
              <a:cxnLst/>
              <a:rect l="l" t="t" r="r" b="b"/>
              <a:pathLst>
                <a:path w="5798185" h="2358390">
                  <a:moveTo>
                    <a:pt x="0" y="0"/>
                  </a:moveTo>
                  <a:lnTo>
                    <a:pt x="5798058" y="0"/>
                  </a:lnTo>
                  <a:lnTo>
                    <a:pt x="5798058" y="2358390"/>
                  </a:lnTo>
                  <a:lnTo>
                    <a:pt x="0" y="235839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55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3C8ABE56-86E9-A0C9-FEE8-3EE4584D033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05246" y="4265803"/>
              <a:ext cx="4642103" cy="14843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object 7">
              <a:extLst>
                <a:ext uri="{FF2B5EF4-FFF2-40B4-BE49-F238E27FC236}">
                  <a16:creationId xmlns:a16="http://schemas.microsoft.com/office/drawing/2014/main" id="{385F9B28-5E0F-275E-28D0-C6A345237CE3}"/>
                </a:ext>
              </a:extLst>
            </p:cNvPr>
            <p:cNvSpPr/>
            <p:nvPr/>
          </p:nvSpPr>
          <p:spPr>
            <a:xfrm>
              <a:off x="5405246" y="4256151"/>
              <a:ext cx="4661535" cy="1503680"/>
            </a:xfrm>
            <a:custGeom>
              <a:avLst/>
              <a:gdLst/>
              <a:ahLst/>
              <a:cxnLst/>
              <a:rect l="l" t="t" r="r" b="b"/>
              <a:pathLst>
                <a:path w="4661534" h="1503679">
                  <a:moveTo>
                    <a:pt x="0" y="0"/>
                  </a:moveTo>
                  <a:lnTo>
                    <a:pt x="4661154" y="0"/>
                  </a:lnTo>
                  <a:lnTo>
                    <a:pt x="4661154" y="1503426"/>
                  </a:lnTo>
                  <a:lnTo>
                    <a:pt x="0" y="1503426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55FF"/>
              </a:solidFill>
            </a:ln>
            <a:effectLst>
              <a:softEdge rad="1270000"/>
            </a:effectLst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" name="object 10">
            <a:extLst>
              <a:ext uri="{FF2B5EF4-FFF2-40B4-BE49-F238E27FC236}">
                <a16:creationId xmlns:a16="http://schemas.microsoft.com/office/drawing/2014/main" id="{4DBFA8F0-A445-5F97-AB43-8E0971DC0860}"/>
              </a:ext>
            </a:extLst>
          </p:cNvPr>
          <p:cNvSpPr txBox="1"/>
          <p:nvPr/>
        </p:nvSpPr>
        <p:spPr>
          <a:xfrm>
            <a:off x="8447531" y="2063495"/>
            <a:ext cx="2870200" cy="1228725"/>
          </a:xfrm>
          <a:prstGeom prst="rect">
            <a:avLst/>
          </a:prstGeom>
          <a:solidFill>
            <a:srgbClr val="B7007B"/>
          </a:solidFill>
          <a:ln w="76200">
            <a:noFill/>
          </a:ln>
        </p:spPr>
        <p:txBody>
          <a:bodyPr vert="horz" wrap="square" lIns="0" tIns="6794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535"/>
              </a:spcBef>
            </a:pPr>
            <a:r>
              <a:rPr sz="1400" b="1" spc="-2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You</a:t>
            </a:r>
            <a:r>
              <a:rPr sz="1400" b="1" spc="-5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can</a:t>
            </a:r>
            <a:r>
              <a:rPr sz="1400" b="1" spc="-4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modify</a:t>
            </a:r>
            <a:r>
              <a:rPr sz="1400" b="1" spc="-55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them</a:t>
            </a:r>
            <a:endParaRPr sz="14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12065" marR="41910">
              <a:lnSpc>
                <a:spcPct val="100000"/>
              </a:lnSpc>
              <a:spcBef>
                <a:spcPts val="600"/>
              </a:spcBef>
            </a:pPr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(with</a:t>
            </a:r>
            <a:r>
              <a:rPr sz="1400" spc="-25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exception</a:t>
            </a:r>
            <a:r>
              <a:rPr sz="1400" spc="-35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of</a:t>
            </a:r>
            <a:r>
              <a:rPr sz="1400" spc="-25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email </a:t>
            </a:r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address)If</a:t>
            </a:r>
            <a:r>
              <a:rPr sz="1400" spc="-55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you</a:t>
            </a:r>
            <a:r>
              <a:rPr sz="1400" spc="-15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modify</a:t>
            </a:r>
            <a:r>
              <a:rPr sz="1400" spc="-45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badge, </a:t>
            </a:r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you</a:t>
            </a:r>
            <a:r>
              <a:rPr sz="1400" spc="-1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will</a:t>
            </a:r>
            <a:r>
              <a:rPr sz="1400" spc="5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need</a:t>
            </a:r>
            <a:r>
              <a:rPr sz="1400" spc="-5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to</a:t>
            </a:r>
            <a:r>
              <a:rPr sz="1400" spc="-3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re-print</a:t>
            </a:r>
            <a:r>
              <a:rPr sz="1400" b="1" spc="-4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as</a:t>
            </a:r>
            <a:r>
              <a:rPr sz="1400" spc="-25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the </a:t>
            </a:r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previous</a:t>
            </a:r>
            <a:r>
              <a:rPr sz="1400" spc="-35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one</a:t>
            </a:r>
            <a:r>
              <a:rPr sz="1400" spc="-35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will</a:t>
            </a:r>
            <a:r>
              <a:rPr sz="1400" spc="-5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no</a:t>
            </a:r>
            <a:r>
              <a:rPr sz="1400" spc="-35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longer</a:t>
            </a:r>
            <a:r>
              <a:rPr sz="1400" spc="-45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be</a:t>
            </a:r>
            <a:r>
              <a:rPr sz="1400" spc="-25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valid</a:t>
            </a:r>
            <a:r>
              <a:rPr sz="14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object 11">
            <a:extLst>
              <a:ext uri="{FF2B5EF4-FFF2-40B4-BE49-F238E27FC236}">
                <a16:creationId xmlns:a16="http://schemas.microsoft.com/office/drawing/2014/main" id="{1B92D8A4-CAE2-03AF-8C9D-27B55F0C3C86}"/>
              </a:ext>
            </a:extLst>
          </p:cNvPr>
          <p:cNvGrpSpPr/>
          <p:nvPr/>
        </p:nvGrpSpPr>
        <p:grpSpPr>
          <a:xfrm>
            <a:off x="5660326" y="2664142"/>
            <a:ext cx="4237990" cy="1605280"/>
            <a:chOff x="5660326" y="2664142"/>
            <a:chExt cx="4237990" cy="1605280"/>
          </a:xfrm>
        </p:grpSpPr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98706E32-4F5C-E130-13ED-381228D0E7C8}"/>
                </a:ext>
              </a:extLst>
            </p:cNvPr>
            <p:cNvSpPr/>
            <p:nvPr/>
          </p:nvSpPr>
          <p:spPr>
            <a:xfrm>
              <a:off x="6140356" y="2678429"/>
              <a:ext cx="2308860" cy="549910"/>
            </a:xfrm>
            <a:custGeom>
              <a:avLst/>
              <a:gdLst/>
              <a:ahLst/>
              <a:cxnLst/>
              <a:rect l="l" t="t" r="r" b="b"/>
              <a:pathLst>
                <a:path w="2308859" h="549910">
                  <a:moveTo>
                    <a:pt x="2308834" y="0"/>
                  </a:moveTo>
                  <a:lnTo>
                    <a:pt x="0" y="549351"/>
                  </a:lnTo>
                </a:path>
              </a:pathLst>
            </a:custGeom>
            <a:ln w="28575">
              <a:solidFill>
                <a:srgbClr val="B7007B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C68ED2B0-D538-523C-3F20-627566E307A0}"/>
                </a:ext>
              </a:extLst>
            </p:cNvPr>
            <p:cNvSpPr/>
            <p:nvPr/>
          </p:nvSpPr>
          <p:spPr>
            <a:xfrm>
              <a:off x="6070856" y="3182772"/>
              <a:ext cx="93345" cy="83820"/>
            </a:xfrm>
            <a:custGeom>
              <a:avLst/>
              <a:gdLst/>
              <a:ahLst/>
              <a:cxnLst/>
              <a:rect l="l" t="t" r="r" b="b"/>
              <a:pathLst>
                <a:path w="93345" h="83820">
                  <a:moveTo>
                    <a:pt x="73469" y="0"/>
                  </a:moveTo>
                  <a:lnTo>
                    <a:pt x="0" y="61544"/>
                  </a:lnTo>
                  <a:lnTo>
                    <a:pt x="93319" y="83400"/>
                  </a:lnTo>
                  <a:lnTo>
                    <a:pt x="73469" y="0"/>
                  </a:lnTo>
                  <a:close/>
                </a:path>
              </a:pathLst>
            </a:custGeom>
            <a:solidFill>
              <a:srgbClr val="7178FF"/>
            </a:solidFill>
            <a:ln>
              <a:solidFill>
                <a:srgbClr val="B7007B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object 14">
              <a:extLst>
                <a:ext uri="{FF2B5EF4-FFF2-40B4-BE49-F238E27FC236}">
                  <a16:creationId xmlns:a16="http://schemas.microsoft.com/office/drawing/2014/main" id="{39A32160-DE3B-1850-D6A0-4D1316D15882}"/>
                </a:ext>
              </a:extLst>
            </p:cNvPr>
            <p:cNvSpPr/>
            <p:nvPr/>
          </p:nvSpPr>
          <p:spPr>
            <a:xfrm>
              <a:off x="7801649" y="3292601"/>
              <a:ext cx="2082164" cy="943610"/>
            </a:xfrm>
            <a:custGeom>
              <a:avLst/>
              <a:gdLst/>
              <a:ahLst/>
              <a:cxnLst/>
              <a:rect l="l" t="t" r="r" b="b"/>
              <a:pathLst>
                <a:path w="2082165" h="943610">
                  <a:moveTo>
                    <a:pt x="2081847" y="0"/>
                  </a:moveTo>
                  <a:lnTo>
                    <a:pt x="0" y="943457"/>
                  </a:lnTo>
                </a:path>
              </a:pathLst>
            </a:custGeom>
            <a:ln w="28575">
              <a:solidFill>
                <a:srgbClr val="B7007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39D8E380-3910-E6D7-B55D-F6DDD2E264F7}"/>
                </a:ext>
              </a:extLst>
            </p:cNvPr>
            <p:cNvSpPr/>
            <p:nvPr/>
          </p:nvSpPr>
          <p:spPr>
            <a:xfrm>
              <a:off x="7736582" y="4191121"/>
              <a:ext cx="95885" cy="78105"/>
            </a:xfrm>
            <a:custGeom>
              <a:avLst/>
              <a:gdLst/>
              <a:ahLst/>
              <a:cxnLst/>
              <a:rect l="l" t="t" r="r" b="b"/>
              <a:pathLst>
                <a:path w="95884" h="78104">
                  <a:moveTo>
                    <a:pt x="60388" y="0"/>
                  </a:moveTo>
                  <a:lnTo>
                    <a:pt x="0" y="74434"/>
                  </a:lnTo>
                  <a:lnTo>
                    <a:pt x="95770" y="78079"/>
                  </a:lnTo>
                  <a:lnTo>
                    <a:pt x="60388" y="0"/>
                  </a:lnTo>
                  <a:close/>
                </a:path>
              </a:pathLst>
            </a:custGeom>
            <a:solidFill>
              <a:srgbClr val="7178FF"/>
            </a:solidFill>
            <a:ln>
              <a:solidFill>
                <a:srgbClr val="B7007B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object 16">
              <a:extLst>
                <a:ext uri="{FF2B5EF4-FFF2-40B4-BE49-F238E27FC236}">
                  <a16:creationId xmlns:a16="http://schemas.microsoft.com/office/drawing/2014/main" id="{5D21B872-D525-BB43-76FD-DE246D3D4A73}"/>
                </a:ext>
              </a:extLst>
            </p:cNvPr>
            <p:cNvSpPr/>
            <p:nvPr/>
          </p:nvSpPr>
          <p:spPr>
            <a:xfrm>
              <a:off x="5674614" y="3059429"/>
              <a:ext cx="396240" cy="370840"/>
            </a:xfrm>
            <a:custGeom>
              <a:avLst/>
              <a:gdLst/>
              <a:ahLst/>
              <a:cxnLst/>
              <a:rect l="l" t="t" r="r" b="b"/>
              <a:pathLst>
                <a:path w="396239" h="370839">
                  <a:moveTo>
                    <a:pt x="0" y="185165"/>
                  </a:moveTo>
                  <a:lnTo>
                    <a:pt x="5232" y="142710"/>
                  </a:lnTo>
                  <a:lnTo>
                    <a:pt x="20136" y="103736"/>
                  </a:lnTo>
                  <a:lnTo>
                    <a:pt x="43523" y="69355"/>
                  </a:lnTo>
                  <a:lnTo>
                    <a:pt x="74204" y="40680"/>
                  </a:lnTo>
                  <a:lnTo>
                    <a:pt x="110989" y="18821"/>
                  </a:lnTo>
                  <a:lnTo>
                    <a:pt x="152691" y="4890"/>
                  </a:lnTo>
                  <a:lnTo>
                    <a:pt x="198120" y="0"/>
                  </a:lnTo>
                  <a:lnTo>
                    <a:pt x="243548" y="4890"/>
                  </a:lnTo>
                  <a:lnTo>
                    <a:pt x="285250" y="18821"/>
                  </a:lnTo>
                  <a:lnTo>
                    <a:pt x="322035" y="40680"/>
                  </a:lnTo>
                  <a:lnTo>
                    <a:pt x="352716" y="69355"/>
                  </a:lnTo>
                  <a:lnTo>
                    <a:pt x="376103" y="103736"/>
                  </a:lnTo>
                  <a:lnTo>
                    <a:pt x="391007" y="142710"/>
                  </a:lnTo>
                  <a:lnTo>
                    <a:pt x="396240" y="185165"/>
                  </a:lnTo>
                  <a:lnTo>
                    <a:pt x="391007" y="227621"/>
                  </a:lnTo>
                  <a:lnTo>
                    <a:pt x="376103" y="266595"/>
                  </a:lnTo>
                  <a:lnTo>
                    <a:pt x="352716" y="300976"/>
                  </a:lnTo>
                  <a:lnTo>
                    <a:pt x="322035" y="329651"/>
                  </a:lnTo>
                  <a:lnTo>
                    <a:pt x="285250" y="351510"/>
                  </a:lnTo>
                  <a:lnTo>
                    <a:pt x="243548" y="365441"/>
                  </a:lnTo>
                  <a:lnTo>
                    <a:pt x="198120" y="370331"/>
                  </a:lnTo>
                  <a:lnTo>
                    <a:pt x="152691" y="365441"/>
                  </a:lnTo>
                  <a:lnTo>
                    <a:pt x="110989" y="351510"/>
                  </a:lnTo>
                  <a:lnTo>
                    <a:pt x="74204" y="329651"/>
                  </a:lnTo>
                  <a:lnTo>
                    <a:pt x="43523" y="300976"/>
                  </a:lnTo>
                  <a:lnTo>
                    <a:pt x="20136" y="266595"/>
                  </a:lnTo>
                  <a:lnTo>
                    <a:pt x="5232" y="227621"/>
                  </a:lnTo>
                  <a:lnTo>
                    <a:pt x="0" y="185165"/>
                  </a:lnTo>
                  <a:close/>
                </a:path>
              </a:pathLst>
            </a:custGeom>
            <a:ln w="28575">
              <a:solidFill>
                <a:srgbClr val="B7007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8001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E5889B0-8F52-33AF-8AF8-223742FDF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304" y="2824155"/>
            <a:ext cx="3951488" cy="25734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object 4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3921" y="2147506"/>
            <a:ext cx="4418144" cy="16325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802747"/>
          </a:xfrm>
          <a:prstGeom prst="rect">
            <a:avLst/>
          </a:prstGeom>
        </p:spPr>
        <p:txBody>
          <a:bodyPr vert="horz" wrap="square" lIns="0" tIns="15490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dirty="0">
                <a:solidFill>
                  <a:schemeClr val="bg1"/>
                </a:solidFill>
              </a:rPr>
              <a:t>MANAGE</a:t>
            </a:r>
            <a:r>
              <a:rPr sz="2400" spc="-95" dirty="0">
                <a:solidFill>
                  <a:schemeClr val="bg1"/>
                </a:solidFill>
              </a:rPr>
              <a:t> </a:t>
            </a:r>
            <a:r>
              <a:rPr sz="2400" dirty="0">
                <a:solidFill>
                  <a:schemeClr val="bg1"/>
                </a:solidFill>
              </a:rPr>
              <a:t>YOUR</a:t>
            </a:r>
            <a:r>
              <a:rPr sz="2400" spc="-75" dirty="0">
                <a:solidFill>
                  <a:schemeClr val="bg1"/>
                </a:solidFill>
              </a:rPr>
              <a:t> </a:t>
            </a:r>
            <a:r>
              <a:rPr sz="2400" dirty="0">
                <a:solidFill>
                  <a:schemeClr val="bg1"/>
                </a:solidFill>
              </a:rPr>
              <a:t>COMPANY</a:t>
            </a:r>
            <a:r>
              <a:rPr sz="2400" spc="-85" dirty="0">
                <a:solidFill>
                  <a:schemeClr val="bg1"/>
                </a:solidFill>
              </a:rPr>
              <a:t> </a:t>
            </a:r>
            <a:r>
              <a:rPr sz="2400" spc="-10" dirty="0">
                <a:solidFill>
                  <a:schemeClr val="bg1"/>
                </a:solidFill>
              </a:rPr>
              <a:t>BADGES</a:t>
            </a:r>
            <a:br>
              <a:rPr lang="fr-FR" sz="2400" spc="-10" dirty="0">
                <a:solidFill>
                  <a:schemeClr val="bg1"/>
                </a:solidFill>
              </a:rPr>
            </a:br>
            <a:r>
              <a:rPr lang="fr-FR" sz="1800" b="0" i="1" dirty="0">
                <a:solidFill>
                  <a:srgbClr val="FFFFFF"/>
                </a:solidFill>
                <a:latin typeface="Montserrat"/>
              </a:rPr>
              <a:t>Transfer a badge</a:t>
            </a:r>
            <a:endParaRPr sz="1800" b="0" i="1" dirty="0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456893" y="3427325"/>
            <a:ext cx="244755" cy="259044"/>
          </a:xfrm>
          <a:custGeom>
            <a:avLst/>
            <a:gdLst/>
            <a:ahLst/>
            <a:cxnLst/>
            <a:rect l="l" t="t" r="r" b="b"/>
            <a:pathLst>
              <a:path w="396239" h="370839">
                <a:moveTo>
                  <a:pt x="0" y="185165"/>
                </a:moveTo>
                <a:lnTo>
                  <a:pt x="5232" y="142710"/>
                </a:lnTo>
                <a:lnTo>
                  <a:pt x="20136" y="103736"/>
                </a:lnTo>
                <a:lnTo>
                  <a:pt x="43523" y="69355"/>
                </a:lnTo>
                <a:lnTo>
                  <a:pt x="74204" y="40680"/>
                </a:lnTo>
                <a:lnTo>
                  <a:pt x="110989" y="18821"/>
                </a:lnTo>
                <a:lnTo>
                  <a:pt x="152691" y="4890"/>
                </a:lnTo>
                <a:lnTo>
                  <a:pt x="198120" y="0"/>
                </a:lnTo>
                <a:lnTo>
                  <a:pt x="243548" y="4890"/>
                </a:lnTo>
                <a:lnTo>
                  <a:pt x="285250" y="18821"/>
                </a:lnTo>
                <a:lnTo>
                  <a:pt x="322035" y="40680"/>
                </a:lnTo>
                <a:lnTo>
                  <a:pt x="352716" y="69355"/>
                </a:lnTo>
                <a:lnTo>
                  <a:pt x="376103" y="103736"/>
                </a:lnTo>
                <a:lnTo>
                  <a:pt x="391007" y="142710"/>
                </a:lnTo>
                <a:lnTo>
                  <a:pt x="396240" y="185165"/>
                </a:lnTo>
                <a:lnTo>
                  <a:pt x="391007" y="227621"/>
                </a:lnTo>
                <a:lnTo>
                  <a:pt x="376103" y="266595"/>
                </a:lnTo>
                <a:lnTo>
                  <a:pt x="352716" y="300976"/>
                </a:lnTo>
                <a:lnTo>
                  <a:pt x="322035" y="329651"/>
                </a:lnTo>
                <a:lnTo>
                  <a:pt x="285250" y="351510"/>
                </a:lnTo>
                <a:lnTo>
                  <a:pt x="243548" y="365441"/>
                </a:lnTo>
                <a:lnTo>
                  <a:pt x="198120" y="370331"/>
                </a:lnTo>
                <a:lnTo>
                  <a:pt x="152691" y="365441"/>
                </a:lnTo>
                <a:lnTo>
                  <a:pt x="110989" y="351510"/>
                </a:lnTo>
                <a:lnTo>
                  <a:pt x="74204" y="329651"/>
                </a:lnTo>
                <a:lnTo>
                  <a:pt x="43523" y="300976"/>
                </a:lnTo>
                <a:lnTo>
                  <a:pt x="20136" y="266595"/>
                </a:lnTo>
                <a:lnTo>
                  <a:pt x="5232" y="227621"/>
                </a:lnTo>
                <a:lnTo>
                  <a:pt x="0" y="185165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9B74808E-6937-64D5-B1B0-D84D516A22BF}"/>
              </a:ext>
            </a:extLst>
          </p:cNvPr>
          <p:cNvCxnSpPr>
            <a:cxnSpLocks/>
          </p:cNvCxnSpPr>
          <p:nvPr/>
        </p:nvCxnSpPr>
        <p:spPr>
          <a:xfrm flipH="1">
            <a:off x="4752065" y="3556847"/>
            <a:ext cx="91150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FB17CED1-5F06-3BD8-3EC9-0FA59755B16C}"/>
              </a:ext>
            </a:extLst>
          </p:cNvPr>
          <p:cNvCxnSpPr>
            <a:cxnSpLocks/>
          </p:cNvCxnSpPr>
          <p:nvPr/>
        </p:nvCxnSpPr>
        <p:spPr>
          <a:xfrm>
            <a:off x="7370691" y="5142147"/>
            <a:ext cx="65480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ject 4">
            <a:extLst>
              <a:ext uri="{FF2B5EF4-FFF2-40B4-BE49-F238E27FC236}">
                <a16:creationId xmlns:a16="http://schemas.microsoft.com/office/drawing/2014/main" id="{5B7EB57D-D353-40DD-5131-261EAA050956}"/>
              </a:ext>
            </a:extLst>
          </p:cNvPr>
          <p:cNvPicPr>
            <a:picLocks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l="2188" t="69153" r="83308" b="3599"/>
          <a:stretch/>
        </p:blipFill>
        <p:spPr>
          <a:xfrm>
            <a:off x="415295" y="3263481"/>
            <a:ext cx="644508" cy="516152"/>
          </a:xfrm>
          <a:prstGeom prst="rect">
            <a:avLst/>
          </a:prstGeom>
          <a:effectLst/>
        </p:spPr>
      </p:pic>
      <p:sp>
        <p:nvSpPr>
          <p:cNvPr id="9" name="object 16">
            <a:extLst>
              <a:ext uri="{FF2B5EF4-FFF2-40B4-BE49-F238E27FC236}">
                <a16:creationId xmlns:a16="http://schemas.microsoft.com/office/drawing/2014/main" id="{213A6577-C222-E8BF-58B7-31B5D79CCD36}"/>
              </a:ext>
            </a:extLst>
          </p:cNvPr>
          <p:cNvSpPr/>
          <p:nvPr/>
        </p:nvSpPr>
        <p:spPr>
          <a:xfrm>
            <a:off x="8025744" y="5004107"/>
            <a:ext cx="883873" cy="276080"/>
          </a:xfrm>
          <a:custGeom>
            <a:avLst/>
            <a:gdLst/>
            <a:ahLst/>
            <a:cxnLst/>
            <a:rect l="l" t="t" r="r" b="b"/>
            <a:pathLst>
              <a:path w="396239" h="370839">
                <a:moveTo>
                  <a:pt x="0" y="185165"/>
                </a:moveTo>
                <a:lnTo>
                  <a:pt x="5232" y="142710"/>
                </a:lnTo>
                <a:lnTo>
                  <a:pt x="20136" y="103736"/>
                </a:lnTo>
                <a:lnTo>
                  <a:pt x="43523" y="69355"/>
                </a:lnTo>
                <a:lnTo>
                  <a:pt x="74204" y="40680"/>
                </a:lnTo>
                <a:lnTo>
                  <a:pt x="110989" y="18821"/>
                </a:lnTo>
                <a:lnTo>
                  <a:pt x="152691" y="4890"/>
                </a:lnTo>
                <a:lnTo>
                  <a:pt x="198120" y="0"/>
                </a:lnTo>
                <a:lnTo>
                  <a:pt x="243548" y="4890"/>
                </a:lnTo>
                <a:lnTo>
                  <a:pt x="285250" y="18821"/>
                </a:lnTo>
                <a:lnTo>
                  <a:pt x="322035" y="40680"/>
                </a:lnTo>
                <a:lnTo>
                  <a:pt x="352716" y="69355"/>
                </a:lnTo>
                <a:lnTo>
                  <a:pt x="376103" y="103736"/>
                </a:lnTo>
                <a:lnTo>
                  <a:pt x="391007" y="142710"/>
                </a:lnTo>
                <a:lnTo>
                  <a:pt x="396240" y="185165"/>
                </a:lnTo>
                <a:lnTo>
                  <a:pt x="391007" y="227621"/>
                </a:lnTo>
                <a:lnTo>
                  <a:pt x="376103" y="266595"/>
                </a:lnTo>
                <a:lnTo>
                  <a:pt x="352716" y="300976"/>
                </a:lnTo>
                <a:lnTo>
                  <a:pt x="322035" y="329651"/>
                </a:lnTo>
                <a:lnTo>
                  <a:pt x="285250" y="351510"/>
                </a:lnTo>
                <a:lnTo>
                  <a:pt x="243548" y="365441"/>
                </a:lnTo>
                <a:lnTo>
                  <a:pt x="198120" y="370331"/>
                </a:lnTo>
                <a:lnTo>
                  <a:pt x="152691" y="365441"/>
                </a:lnTo>
                <a:lnTo>
                  <a:pt x="110989" y="351510"/>
                </a:lnTo>
                <a:lnTo>
                  <a:pt x="74204" y="329651"/>
                </a:lnTo>
                <a:lnTo>
                  <a:pt x="43523" y="300976"/>
                </a:lnTo>
                <a:lnTo>
                  <a:pt x="20136" y="266595"/>
                </a:lnTo>
                <a:lnTo>
                  <a:pt x="5232" y="227621"/>
                </a:lnTo>
                <a:lnTo>
                  <a:pt x="0" y="185165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9D4F2D-66E6-4119-508B-1667491EBA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391" y="4236182"/>
            <a:ext cx="3790448" cy="19322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Connecteur droit avec flèche 19">
            <a:extLst>
              <a:ext uri="{FF2B5EF4-FFF2-40B4-BE49-F238E27FC236}">
                <a16:creationId xmlns:a16="http://schemas.microsoft.com/office/drawing/2014/main" id="{E02121BF-CAC9-2C54-9DD0-6C0FCA7287A8}"/>
              </a:ext>
            </a:extLst>
          </p:cNvPr>
          <p:cNvCxnSpPr>
            <a:cxnSpLocks/>
          </p:cNvCxnSpPr>
          <p:nvPr/>
        </p:nvCxnSpPr>
        <p:spPr>
          <a:xfrm flipH="1" flipV="1">
            <a:off x="4424626" y="5905028"/>
            <a:ext cx="980003" cy="16520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22">
            <a:extLst>
              <a:ext uri="{FF2B5EF4-FFF2-40B4-BE49-F238E27FC236}">
                <a16:creationId xmlns:a16="http://schemas.microsoft.com/office/drawing/2014/main" id="{FD932CF3-0F43-8174-ED30-2DB1BB02F990}"/>
              </a:ext>
            </a:extLst>
          </p:cNvPr>
          <p:cNvSpPr txBox="1"/>
          <p:nvPr/>
        </p:nvSpPr>
        <p:spPr>
          <a:xfrm>
            <a:off x="5707313" y="3429000"/>
            <a:ext cx="1422538" cy="257369"/>
          </a:xfrm>
          <a:prstGeom prst="rect">
            <a:avLst/>
          </a:prstGeom>
          <a:solidFill>
            <a:srgbClr val="B7007B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Click on “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Modify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”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ZoneTexte 22">
            <a:extLst>
              <a:ext uri="{FF2B5EF4-FFF2-40B4-BE49-F238E27FC236}">
                <a16:creationId xmlns:a16="http://schemas.microsoft.com/office/drawing/2014/main" id="{3D88A075-E531-CD3E-0FF8-94067F3D2111}"/>
              </a:ext>
            </a:extLst>
          </p:cNvPr>
          <p:cNvSpPr txBox="1"/>
          <p:nvPr/>
        </p:nvSpPr>
        <p:spPr>
          <a:xfrm>
            <a:off x="5886056" y="4955567"/>
            <a:ext cx="1422538" cy="442035"/>
          </a:xfrm>
          <a:prstGeom prst="rect">
            <a:avLst/>
          </a:prstGeom>
          <a:solidFill>
            <a:srgbClr val="B7007B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Click on “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ransfer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Badge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”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ZoneTexte 22">
            <a:extLst>
              <a:ext uri="{FF2B5EF4-FFF2-40B4-BE49-F238E27FC236}">
                <a16:creationId xmlns:a16="http://schemas.microsoft.com/office/drawing/2014/main" id="{06199A8F-D9BF-18EE-F2F6-26D8C40675A1}"/>
              </a:ext>
            </a:extLst>
          </p:cNvPr>
          <p:cNvSpPr txBox="1"/>
          <p:nvPr/>
        </p:nvSpPr>
        <p:spPr>
          <a:xfrm>
            <a:off x="5529362" y="5812695"/>
            <a:ext cx="1422538" cy="626701"/>
          </a:xfrm>
          <a:prstGeom prst="rect">
            <a:avLst/>
          </a:prstGeom>
          <a:solidFill>
            <a:srgbClr val="B7007B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Click on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“”Review” and Validate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”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id="{71B81F00-8051-19D3-9CEF-C57158B64A7E}"/>
              </a:ext>
            </a:extLst>
          </p:cNvPr>
          <p:cNvSpPr/>
          <p:nvPr/>
        </p:nvSpPr>
        <p:spPr>
          <a:xfrm>
            <a:off x="3440359" y="5766988"/>
            <a:ext cx="883873" cy="276080"/>
          </a:xfrm>
          <a:custGeom>
            <a:avLst/>
            <a:gdLst/>
            <a:ahLst/>
            <a:cxnLst/>
            <a:rect l="l" t="t" r="r" b="b"/>
            <a:pathLst>
              <a:path w="396239" h="370839">
                <a:moveTo>
                  <a:pt x="0" y="185165"/>
                </a:moveTo>
                <a:lnTo>
                  <a:pt x="5232" y="142710"/>
                </a:lnTo>
                <a:lnTo>
                  <a:pt x="20136" y="103736"/>
                </a:lnTo>
                <a:lnTo>
                  <a:pt x="43523" y="69355"/>
                </a:lnTo>
                <a:lnTo>
                  <a:pt x="74204" y="40680"/>
                </a:lnTo>
                <a:lnTo>
                  <a:pt x="110989" y="18821"/>
                </a:lnTo>
                <a:lnTo>
                  <a:pt x="152691" y="4890"/>
                </a:lnTo>
                <a:lnTo>
                  <a:pt x="198120" y="0"/>
                </a:lnTo>
                <a:lnTo>
                  <a:pt x="243548" y="4890"/>
                </a:lnTo>
                <a:lnTo>
                  <a:pt x="285250" y="18821"/>
                </a:lnTo>
                <a:lnTo>
                  <a:pt x="322035" y="40680"/>
                </a:lnTo>
                <a:lnTo>
                  <a:pt x="352716" y="69355"/>
                </a:lnTo>
                <a:lnTo>
                  <a:pt x="376103" y="103736"/>
                </a:lnTo>
                <a:lnTo>
                  <a:pt x="391007" y="142710"/>
                </a:lnTo>
                <a:lnTo>
                  <a:pt x="396240" y="185165"/>
                </a:lnTo>
                <a:lnTo>
                  <a:pt x="391007" y="227621"/>
                </a:lnTo>
                <a:lnTo>
                  <a:pt x="376103" y="266595"/>
                </a:lnTo>
                <a:lnTo>
                  <a:pt x="352716" y="300976"/>
                </a:lnTo>
                <a:lnTo>
                  <a:pt x="322035" y="329651"/>
                </a:lnTo>
                <a:lnTo>
                  <a:pt x="285250" y="351510"/>
                </a:lnTo>
                <a:lnTo>
                  <a:pt x="243548" y="365441"/>
                </a:lnTo>
                <a:lnTo>
                  <a:pt x="198120" y="370331"/>
                </a:lnTo>
                <a:lnTo>
                  <a:pt x="152691" y="365441"/>
                </a:lnTo>
                <a:lnTo>
                  <a:pt x="110989" y="351510"/>
                </a:lnTo>
                <a:lnTo>
                  <a:pt x="74204" y="329651"/>
                </a:lnTo>
                <a:lnTo>
                  <a:pt x="43523" y="300976"/>
                </a:lnTo>
                <a:lnTo>
                  <a:pt x="20136" y="266595"/>
                </a:lnTo>
                <a:lnTo>
                  <a:pt x="5232" y="227621"/>
                </a:lnTo>
                <a:lnTo>
                  <a:pt x="0" y="185165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15DFF381-D744-2B1D-9227-C1BCCE26AB7D}"/>
              </a:ext>
            </a:extLst>
          </p:cNvPr>
          <p:cNvSpPr txBox="1"/>
          <p:nvPr/>
        </p:nvSpPr>
        <p:spPr>
          <a:xfrm>
            <a:off x="232900" y="1353921"/>
            <a:ext cx="1037414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 can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transfer a badge from one participant to another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within your company. Note that the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 registration will be cancelled,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the participant will receive a cancellation notification</a:t>
            </a:r>
            <a:r>
              <a:rPr kumimoji="0" lang="en-US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8688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8">
            <a:extLst>
              <a:ext uri="{FF2B5EF4-FFF2-40B4-BE49-F238E27FC236}">
                <a16:creationId xmlns:a16="http://schemas.microsoft.com/office/drawing/2014/main" id="{2376B85C-459F-DC3D-DD9E-B6499B1F4FF1}"/>
              </a:ext>
            </a:extLst>
          </p:cNvPr>
          <p:cNvSpPr txBox="1"/>
          <p:nvPr/>
        </p:nvSpPr>
        <p:spPr>
          <a:xfrm>
            <a:off x="2666128" y="1722761"/>
            <a:ext cx="8729122" cy="17742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Purchase additional services by adding them to your basket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 proceeding to payment shop.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Get 20% of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programmes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by purchasing 3 or more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(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discount at check out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)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You can use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filters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by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product type and price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 order to choose the products that best meet your needs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969E237B-888F-6599-884A-06A8308524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766383"/>
          </a:xfrm>
          <a:prstGeom prst="rect">
            <a:avLst/>
          </a:prstGeom>
        </p:spPr>
        <p:txBody>
          <a:bodyPr vert="horz" wrap="square" lIns="0" tIns="11889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400" spc="-10" dirty="0">
                <a:solidFill>
                  <a:schemeClr val="bg1"/>
                </a:solidFill>
              </a:rPr>
              <a:t>E-SHOP SECTION</a:t>
            </a:r>
            <a:br>
              <a:rPr lang="fr-FR" sz="2400" spc="-10" dirty="0">
                <a:solidFill>
                  <a:schemeClr val="bg1"/>
                </a:solidFill>
              </a:rPr>
            </a:br>
            <a:r>
              <a:rPr lang="en-US" sz="1800" b="0" i="1" spc="-10" dirty="0">
                <a:solidFill>
                  <a:schemeClr val="bg1"/>
                </a:solidFill>
                <a:latin typeface="Montserrat" panose="00000500000000000000" pitchFamily="2" charset="0"/>
              </a:rPr>
              <a:t>Purchase digital services</a:t>
            </a:r>
            <a:endParaRPr sz="2400" spc="-10" dirty="0">
              <a:solidFill>
                <a:schemeClr val="bg1"/>
              </a:solidFill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E48834D5-292B-F73B-3309-DBFCB7EE245E}"/>
              </a:ext>
            </a:extLst>
          </p:cNvPr>
          <p:cNvGrpSpPr/>
          <p:nvPr/>
        </p:nvGrpSpPr>
        <p:grpSpPr>
          <a:xfrm>
            <a:off x="4062328" y="3496965"/>
            <a:ext cx="3627746" cy="2935986"/>
            <a:chOff x="6752741" y="1981860"/>
            <a:chExt cx="4767988" cy="3858800"/>
          </a:xfrm>
        </p:grpSpPr>
        <p:pic>
          <p:nvPicPr>
            <p:cNvPr id="5" name="object 13">
              <a:extLst>
                <a:ext uri="{FF2B5EF4-FFF2-40B4-BE49-F238E27FC236}">
                  <a16:creationId xmlns:a16="http://schemas.microsoft.com/office/drawing/2014/main" id="{22E6A21C-83B2-8E6B-5D7D-99B5B5E5F50D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52741" y="1981860"/>
              <a:ext cx="4767988" cy="38588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" name="object 13">
              <a:extLst>
                <a:ext uri="{FF2B5EF4-FFF2-40B4-BE49-F238E27FC236}">
                  <a16:creationId xmlns:a16="http://schemas.microsoft.com/office/drawing/2014/main" id="{B8644E2F-9048-2F10-3F54-746D3FE3BD4D}"/>
                </a:ext>
              </a:extLst>
            </p:cNvPr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13" t="18249" r="2144" b="1940"/>
            <a:stretch/>
          </p:blipFill>
          <p:spPr>
            <a:xfrm>
              <a:off x="8055724" y="2669633"/>
              <a:ext cx="3411132" cy="3079750"/>
            </a:xfrm>
            <a:prstGeom prst="rect">
              <a:avLst/>
            </a:prstGeom>
            <a:effectLst/>
          </p:spPr>
        </p:pic>
      </p:grpSp>
      <p:pic>
        <p:nvPicPr>
          <p:cNvPr id="7" name="Image 6" descr="Une image contenant texte, capture d’écran, Police, logo&#10;&#10;Description générée automatiquement">
            <a:extLst>
              <a:ext uri="{FF2B5EF4-FFF2-40B4-BE49-F238E27FC236}">
                <a16:creationId xmlns:a16="http://schemas.microsoft.com/office/drawing/2014/main" id="{52B00C20-EB65-25FE-5546-CE7426AB29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18" y="1609725"/>
            <a:ext cx="2049117" cy="161850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9088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489384"/>
          </a:xfrm>
          <a:prstGeom prst="rect">
            <a:avLst/>
          </a:prstGeom>
        </p:spPr>
        <p:txBody>
          <a:bodyPr vert="horz" wrap="square" lIns="0" tIns="11889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400" dirty="0">
                <a:solidFill>
                  <a:schemeClr val="bg1"/>
                </a:solidFill>
              </a:rPr>
              <a:t>MANAGE COMPANY ENTITLEMENTS</a:t>
            </a:r>
            <a:endParaRPr sz="2400" spc="-10" dirty="0">
              <a:solidFill>
                <a:schemeClr val="bg1"/>
              </a:solidFill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2376B85C-459F-DC3D-DD9E-B6499B1F4FF1}"/>
              </a:ext>
            </a:extLst>
          </p:cNvPr>
          <p:cNvSpPr txBox="1"/>
          <p:nvPr/>
        </p:nvSpPr>
        <p:spPr>
          <a:xfrm>
            <a:off x="2791607" y="1660978"/>
            <a:ext cx="8508424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Please</a:t>
            </a:r>
            <a:r>
              <a:rPr kumimoji="0" lang="en-US" sz="16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find</a:t>
            </a:r>
            <a:r>
              <a:rPr kumimoji="0" lang="en-US" sz="16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below</a:t>
            </a:r>
            <a:r>
              <a:rPr kumimoji="0" lang="en-US" sz="16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your</a:t>
            </a:r>
            <a:r>
              <a:rPr kumimoji="0" lang="en-US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available</a:t>
            </a:r>
            <a:r>
              <a:rPr kumimoji="0" lang="en-US" sz="16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purchased</a:t>
            </a:r>
            <a:r>
              <a:rPr kumimoji="0" lang="en-US" sz="16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credits</a:t>
            </a:r>
            <a:r>
              <a:rPr kumimoji="0" lang="en-US" sz="1600" b="1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lang="en-US" sz="1600" b="1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entitlements</a:t>
            </a:r>
            <a:r>
              <a:rPr kumimoji="0" lang="en-US" sz="16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for</a:t>
            </a:r>
            <a:r>
              <a:rPr kumimoji="0" lang="en-US" sz="1600" b="1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your</a:t>
            </a:r>
            <a:r>
              <a:rPr kumimoji="0" lang="en-US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additional</a:t>
            </a:r>
            <a:r>
              <a:rPr kumimoji="0" lang="en-US" sz="160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services.</a:t>
            </a:r>
          </a:p>
        </p:txBody>
      </p:sp>
      <p:pic>
        <p:nvPicPr>
          <p:cNvPr id="12" name="object 6">
            <a:extLst>
              <a:ext uri="{FF2B5EF4-FFF2-40B4-BE49-F238E27FC236}">
                <a16:creationId xmlns:a16="http://schemas.microsoft.com/office/drawing/2014/main" id="{35B9DA4D-6BE2-F61D-08D2-5202CDB214B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921" y="1725936"/>
            <a:ext cx="1964436" cy="147451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object 13">
            <a:extLst>
              <a:ext uri="{FF2B5EF4-FFF2-40B4-BE49-F238E27FC236}">
                <a16:creationId xmlns:a16="http://schemas.microsoft.com/office/drawing/2014/main" id="{22E6A21C-83B2-8E6B-5D7D-99B5B5E5F50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43885" y="3669041"/>
            <a:ext cx="4904230" cy="2132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2636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0502DF37-66FF-D2AA-B040-6D1E31E4929E}"/>
              </a:ext>
            </a:extLst>
          </p:cNvPr>
          <p:cNvSpPr txBox="1"/>
          <p:nvPr/>
        </p:nvSpPr>
        <p:spPr>
          <a:xfrm>
            <a:off x="443102" y="172213"/>
            <a:ext cx="9132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UPGRADE YOUR DIGITAL PACKAGE: INCREASE YOUR VISIBILITY</a:t>
            </a:r>
          </a:p>
        </p:txBody>
      </p:sp>
      <p:grpSp>
        <p:nvGrpSpPr>
          <p:cNvPr id="14" name="object 2">
            <a:extLst>
              <a:ext uri="{FF2B5EF4-FFF2-40B4-BE49-F238E27FC236}">
                <a16:creationId xmlns:a16="http://schemas.microsoft.com/office/drawing/2014/main" id="{CFE99C90-B554-1D66-21E3-B70DCB7463F0}"/>
              </a:ext>
            </a:extLst>
          </p:cNvPr>
          <p:cNvGrpSpPr/>
          <p:nvPr/>
        </p:nvGrpSpPr>
        <p:grpSpPr>
          <a:xfrm>
            <a:off x="0" y="1014222"/>
            <a:ext cx="12192000" cy="4921758"/>
            <a:chOff x="0" y="1014222"/>
            <a:chExt cx="12192000" cy="4921758"/>
          </a:xfrm>
        </p:grpSpPr>
        <p:sp>
          <p:nvSpPr>
            <p:cNvPr id="15" name="object 3">
              <a:extLst>
                <a:ext uri="{FF2B5EF4-FFF2-40B4-BE49-F238E27FC236}">
                  <a16:creationId xmlns:a16="http://schemas.microsoft.com/office/drawing/2014/main" id="{27DE0CD6-028D-0374-7372-EC63401A13FE}"/>
                </a:ext>
              </a:extLst>
            </p:cNvPr>
            <p:cNvSpPr/>
            <p:nvPr/>
          </p:nvSpPr>
          <p:spPr>
            <a:xfrm>
              <a:off x="0" y="1028700"/>
              <a:ext cx="12192000" cy="4907280"/>
            </a:xfrm>
            <a:custGeom>
              <a:avLst/>
              <a:gdLst/>
              <a:ahLst/>
              <a:cxnLst/>
              <a:rect l="l" t="t" r="r" b="b"/>
              <a:pathLst>
                <a:path w="12192000" h="4907280">
                  <a:moveTo>
                    <a:pt x="12192000" y="0"/>
                  </a:moveTo>
                  <a:lnTo>
                    <a:pt x="0" y="0"/>
                  </a:lnTo>
                  <a:lnTo>
                    <a:pt x="0" y="4907280"/>
                  </a:lnTo>
                  <a:lnTo>
                    <a:pt x="12192000" y="490728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object 5">
              <a:extLst>
                <a:ext uri="{FF2B5EF4-FFF2-40B4-BE49-F238E27FC236}">
                  <a16:creationId xmlns:a16="http://schemas.microsoft.com/office/drawing/2014/main" id="{25446D39-39B2-99C3-D489-25FC42CF988E}"/>
                </a:ext>
              </a:extLst>
            </p:cNvPr>
            <p:cNvSpPr/>
            <p:nvPr/>
          </p:nvSpPr>
          <p:spPr>
            <a:xfrm>
              <a:off x="6705218" y="1141095"/>
              <a:ext cx="4756150" cy="4653915"/>
            </a:xfrm>
            <a:custGeom>
              <a:avLst/>
              <a:gdLst/>
              <a:ahLst/>
              <a:cxnLst/>
              <a:rect l="l" t="t" r="r" b="b"/>
              <a:pathLst>
                <a:path w="4756150" h="4653915">
                  <a:moveTo>
                    <a:pt x="0" y="0"/>
                  </a:moveTo>
                  <a:lnTo>
                    <a:pt x="4755642" y="0"/>
                  </a:lnTo>
                  <a:lnTo>
                    <a:pt x="4755642" y="4653534"/>
                  </a:lnTo>
                  <a:lnTo>
                    <a:pt x="0" y="4653534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55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7" name="object 6">
              <a:extLst>
                <a:ext uri="{FF2B5EF4-FFF2-40B4-BE49-F238E27FC236}">
                  <a16:creationId xmlns:a16="http://schemas.microsoft.com/office/drawing/2014/main" id="{DFDB7923-877F-2E46-9ADC-255D9615039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7451" y="3890127"/>
              <a:ext cx="1964436" cy="1616964"/>
            </a:xfrm>
            <a:prstGeom prst="rect">
              <a:avLst/>
            </a:prstGeom>
          </p:spPr>
        </p:pic>
        <p:sp>
          <p:nvSpPr>
            <p:cNvPr id="18" name="object 7">
              <a:extLst>
                <a:ext uri="{FF2B5EF4-FFF2-40B4-BE49-F238E27FC236}">
                  <a16:creationId xmlns:a16="http://schemas.microsoft.com/office/drawing/2014/main" id="{51AC6776-2F81-7BD0-89CB-8CA023B1D3FE}"/>
                </a:ext>
              </a:extLst>
            </p:cNvPr>
            <p:cNvSpPr/>
            <p:nvPr/>
          </p:nvSpPr>
          <p:spPr>
            <a:xfrm>
              <a:off x="351663" y="3890391"/>
              <a:ext cx="1983739" cy="1636395"/>
            </a:xfrm>
            <a:custGeom>
              <a:avLst/>
              <a:gdLst/>
              <a:ahLst/>
              <a:cxnLst/>
              <a:rect l="l" t="t" r="r" b="b"/>
              <a:pathLst>
                <a:path w="1983739" h="1636395">
                  <a:moveTo>
                    <a:pt x="0" y="0"/>
                  </a:moveTo>
                  <a:lnTo>
                    <a:pt x="1983486" y="0"/>
                  </a:lnTo>
                  <a:lnTo>
                    <a:pt x="1983486" y="1636013"/>
                  </a:lnTo>
                  <a:lnTo>
                    <a:pt x="0" y="1636013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55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9" name="object 8">
              <a:extLst>
                <a:ext uri="{FF2B5EF4-FFF2-40B4-BE49-F238E27FC236}">
                  <a16:creationId xmlns:a16="http://schemas.microsoft.com/office/drawing/2014/main" id="{E4ACBB81-8990-19A4-99FE-F0E09DF621E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627" y="1150620"/>
              <a:ext cx="4735068" cy="1830323"/>
            </a:xfrm>
            <a:prstGeom prst="rect">
              <a:avLst/>
            </a:prstGeom>
          </p:spPr>
        </p:pic>
        <p:sp>
          <p:nvSpPr>
            <p:cNvPr id="20" name="object 9">
              <a:extLst>
                <a:ext uri="{FF2B5EF4-FFF2-40B4-BE49-F238E27FC236}">
                  <a16:creationId xmlns:a16="http://schemas.microsoft.com/office/drawing/2014/main" id="{EFAD87C7-9330-9D60-D2AD-9DAC94FB9A9A}"/>
                </a:ext>
              </a:extLst>
            </p:cNvPr>
            <p:cNvSpPr/>
            <p:nvPr/>
          </p:nvSpPr>
          <p:spPr>
            <a:xfrm>
              <a:off x="443102" y="1141095"/>
              <a:ext cx="4754245" cy="1849755"/>
            </a:xfrm>
            <a:custGeom>
              <a:avLst/>
              <a:gdLst/>
              <a:ahLst/>
              <a:cxnLst/>
              <a:rect l="l" t="t" r="r" b="b"/>
              <a:pathLst>
                <a:path w="4754245" h="1849755">
                  <a:moveTo>
                    <a:pt x="0" y="0"/>
                  </a:moveTo>
                  <a:lnTo>
                    <a:pt x="4754118" y="0"/>
                  </a:lnTo>
                  <a:lnTo>
                    <a:pt x="4754118" y="1849374"/>
                  </a:lnTo>
                  <a:lnTo>
                    <a:pt x="0" y="1849374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55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object 10">
              <a:extLst>
                <a:ext uri="{FF2B5EF4-FFF2-40B4-BE49-F238E27FC236}">
                  <a16:creationId xmlns:a16="http://schemas.microsoft.com/office/drawing/2014/main" id="{A82F6EE6-0D81-BB28-23BD-6C24D4F9E690}"/>
                </a:ext>
              </a:extLst>
            </p:cNvPr>
            <p:cNvSpPr/>
            <p:nvPr/>
          </p:nvSpPr>
          <p:spPr>
            <a:xfrm>
              <a:off x="2811017" y="1014222"/>
              <a:ext cx="1254760" cy="1039494"/>
            </a:xfrm>
            <a:custGeom>
              <a:avLst/>
              <a:gdLst/>
              <a:ahLst/>
              <a:cxnLst/>
              <a:rect l="l" t="t" r="r" b="b"/>
              <a:pathLst>
                <a:path w="1254760" h="1039494">
                  <a:moveTo>
                    <a:pt x="0" y="519684"/>
                  </a:moveTo>
                  <a:lnTo>
                    <a:pt x="2078" y="477060"/>
                  </a:lnTo>
                  <a:lnTo>
                    <a:pt x="8207" y="435386"/>
                  </a:lnTo>
                  <a:lnTo>
                    <a:pt x="18225" y="394795"/>
                  </a:lnTo>
                  <a:lnTo>
                    <a:pt x="31971" y="355421"/>
                  </a:lnTo>
                  <a:lnTo>
                    <a:pt x="49282" y="317396"/>
                  </a:lnTo>
                  <a:lnTo>
                    <a:pt x="69998" y="280856"/>
                  </a:lnTo>
                  <a:lnTo>
                    <a:pt x="93957" y="245933"/>
                  </a:lnTo>
                  <a:lnTo>
                    <a:pt x="120998" y="212762"/>
                  </a:lnTo>
                  <a:lnTo>
                    <a:pt x="150959" y="181476"/>
                  </a:lnTo>
                  <a:lnTo>
                    <a:pt x="183680" y="152209"/>
                  </a:lnTo>
                  <a:lnTo>
                    <a:pt x="218998" y="125095"/>
                  </a:lnTo>
                  <a:lnTo>
                    <a:pt x="256752" y="100267"/>
                  </a:lnTo>
                  <a:lnTo>
                    <a:pt x="296781" y="77859"/>
                  </a:lnTo>
                  <a:lnTo>
                    <a:pt x="338924" y="58004"/>
                  </a:lnTo>
                  <a:lnTo>
                    <a:pt x="383019" y="40838"/>
                  </a:lnTo>
                  <a:lnTo>
                    <a:pt x="428904" y="26493"/>
                  </a:lnTo>
                  <a:lnTo>
                    <a:pt x="476419" y="15103"/>
                  </a:lnTo>
                  <a:lnTo>
                    <a:pt x="525402" y="6801"/>
                  </a:lnTo>
                  <a:lnTo>
                    <a:pt x="575691" y="1722"/>
                  </a:lnTo>
                  <a:lnTo>
                    <a:pt x="627126" y="0"/>
                  </a:lnTo>
                  <a:lnTo>
                    <a:pt x="678560" y="1722"/>
                  </a:lnTo>
                  <a:lnTo>
                    <a:pt x="728849" y="6801"/>
                  </a:lnTo>
                  <a:lnTo>
                    <a:pt x="777832" y="15103"/>
                  </a:lnTo>
                  <a:lnTo>
                    <a:pt x="825347" y="26493"/>
                  </a:lnTo>
                  <a:lnTo>
                    <a:pt x="871232" y="40838"/>
                  </a:lnTo>
                  <a:lnTo>
                    <a:pt x="915327" y="58004"/>
                  </a:lnTo>
                  <a:lnTo>
                    <a:pt x="957470" y="77859"/>
                  </a:lnTo>
                  <a:lnTo>
                    <a:pt x="997499" y="100267"/>
                  </a:lnTo>
                  <a:lnTo>
                    <a:pt x="1035253" y="125095"/>
                  </a:lnTo>
                  <a:lnTo>
                    <a:pt x="1070571" y="152209"/>
                  </a:lnTo>
                  <a:lnTo>
                    <a:pt x="1103292" y="181476"/>
                  </a:lnTo>
                  <a:lnTo>
                    <a:pt x="1133253" y="212762"/>
                  </a:lnTo>
                  <a:lnTo>
                    <a:pt x="1160294" y="245933"/>
                  </a:lnTo>
                  <a:lnTo>
                    <a:pt x="1184253" y="280856"/>
                  </a:lnTo>
                  <a:lnTo>
                    <a:pt x="1204969" y="317396"/>
                  </a:lnTo>
                  <a:lnTo>
                    <a:pt x="1222280" y="355421"/>
                  </a:lnTo>
                  <a:lnTo>
                    <a:pt x="1236026" y="394795"/>
                  </a:lnTo>
                  <a:lnTo>
                    <a:pt x="1246044" y="435386"/>
                  </a:lnTo>
                  <a:lnTo>
                    <a:pt x="1252173" y="477060"/>
                  </a:lnTo>
                  <a:lnTo>
                    <a:pt x="1254252" y="519684"/>
                  </a:lnTo>
                  <a:lnTo>
                    <a:pt x="1252173" y="562305"/>
                  </a:lnTo>
                  <a:lnTo>
                    <a:pt x="1246044" y="603977"/>
                  </a:lnTo>
                  <a:lnTo>
                    <a:pt x="1236026" y="644568"/>
                  </a:lnTo>
                  <a:lnTo>
                    <a:pt x="1222280" y="683941"/>
                  </a:lnTo>
                  <a:lnTo>
                    <a:pt x="1204969" y="721965"/>
                  </a:lnTo>
                  <a:lnTo>
                    <a:pt x="1184253" y="758505"/>
                  </a:lnTo>
                  <a:lnTo>
                    <a:pt x="1160294" y="793428"/>
                  </a:lnTo>
                  <a:lnTo>
                    <a:pt x="1133253" y="826599"/>
                  </a:lnTo>
                  <a:lnTo>
                    <a:pt x="1103292" y="857886"/>
                  </a:lnTo>
                  <a:lnTo>
                    <a:pt x="1070571" y="887153"/>
                  </a:lnTo>
                  <a:lnTo>
                    <a:pt x="1035253" y="914268"/>
                  </a:lnTo>
                  <a:lnTo>
                    <a:pt x="997499" y="939097"/>
                  </a:lnTo>
                  <a:lnTo>
                    <a:pt x="957470" y="961505"/>
                  </a:lnTo>
                  <a:lnTo>
                    <a:pt x="915327" y="981360"/>
                  </a:lnTo>
                  <a:lnTo>
                    <a:pt x="871232" y="998527"/>
                  </a:lnTo>
                  <a:lnTo>
                    <a:pt x="825347" y="1012873"/>
                  </a:lnTo>
                  <a:lnTo>
                    <a:pt x="777832" y="1024264"/>
                  </a:lnTo>
                  <a:lnTo>
                    <a:pt x="728849" y="1032566"/>
                  </a:lnTo>
                  <a:lnTo>
                    <a:pt x="678560" y="1037645"/>
                  </a:lnTo>
                  <a:lnTo>
                    <a:pt x="627126" y="1039368"/>
                  </a:lnTo>
                  <a:lnTo>
                    <a:pt x="575691" y="1037645"/>
                  </a:lnTo>
                  <a:lnTo>
                    <a:pt x="525402" y="1032566"/>
                  </a:lnTo>
                  <a:lnTo>
                    <a:pt x="476419" y="1024264"/>
                  </a:lnTo>
                  <a:lnTo>
                    <a:pt x="428904" y="1012873"/>
                  </a:lnTo>
                  <a:lnTo>
                    <a:pt x="383019" y="998527"/>
                  </a:lnTo>
                  <a:lnTo>
                    <a:pt x="338924" y="981360"/>
                  </a:lnTo>
                  <a:lnTo>
                    <a:pt x="296781" y="961505"/>
                  </a:lnTo>
                  <a:lnTo>
                    <a:pt x="256752" y="939097"/>
                  </a:lnTo>
                  <a:lnTo>
                    <a:pt x="218998" y="914268"/>
                  </a:lnTo>
                  <a:lnTo>
                    <a:pt x="183680" y="887153"/>
                  </a:lnTo>
                  <a:lnTo>
                    <a:pt x="150959" y="857886"/>
                  </a:lnTo>
                  <a:lnTo>
                    <a:pt x="120998" y="826599"/>
                  </a:lnTo>
                  <a:lnTo>
                    <a:pt x="93957" y="793428"/>
                  </a:lnTo>
                  <a:lnTo>
                    <a:pt x="69998" y="758505"/>
                  </a:lnTo>
                  <a:lnTo>
                    <a:pt x="49282" y="721965"/>
                  </a:lnTo>
                  <a:lnTo>
                    <a:pt x="31971" y="683941"/>
                  </a:lnTo>
                  <a:lnTo>
                    <a:pt x="18225" y="644568"/>
                  </a:lnTo>
                  <a:lnTo>
                    <a:pt x="8207" y="603977"/>
                  </a:lnTo>
                  <a:lnTo>
                    <a:pt x="2078" y="562305"/>
                  </a:lnTo>
                  <a:lnTo>
                    <a:pt x="0" y="519684"/>
                  </a:lnTo>
                  <a:close/>
                </a:path>
              </a:pathLst>
            </a:custGeom>
            <a:ln w="28575">
              <a:solidFill>
                <a:srgbClr val="7178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object 11">
              <a:extLst>
                <a:ext uri="{FF2B5EF4-FFF2-40B4-BE49-F238E27FC236}">
                  <a16:creationId xmlns:a16="http://schemas.microsoft.com/office/drawing/2014/main" id="{07599D26-A6CF-5E32-35DC-A5BEBE994260}"/>
                </a:ext>
              </a:extLst>
            </p:cNvPr>
            <p:cNvSpPr/>
            <p:nvPr/>
          </p:nvSpPr>
          <p:spPr>
            <a:xfrm>
              <a:off x="1461987" y="2053589"/>
              <a:ext cx="1976120" cy="1782445"/>
            </a:xfrm>
            <a:custGeom>
              <a:avLst/>
              <a:gdLst/>
              <a:ahLst/>
              <a:cxnLst/>
              <a:rect l="l" t="t" r="r" b="b"/>
              <a:pathLst>
                <a:path w="1976120" h="1782445">
                  <a:moveTo>
                    <a:pt x="1975993" y="0"/>
                  </a:moveTo>
                  <a:lnTo>
                    <a:pt x="0" y="1782330"/>
                  </a:lnTo>
                </a:path>
              </a:pathLst>
            </a:custGeom>
            <a:ln w="28575">
              <a:solidFill>
                <a:srgbClr val="7178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object 12">
              <a:extLst>
                <a:ext uri="{FF2B5EF4-FFF2-40B4-BE49-F238E27FC236}">
                  <a16:creationId xmlns:a16="http://schemas.microsoft.com/office/drawing/2014/main" id="{27DF8A70-9B7E-0733-EFC7-BC3177916672}"/>
                </a:ext>
              </a:extLst>
            </p:cNvPr>
            <p:cNvSpPr/>
            <p:nvPr/>
          </p:nvSpPr>
          <p:spPr>
            <a:xfrm>
              <a:off x="1408943" y="3794517"/>
              <a:ext cx="92710" cy="89535"/>
            </a:xfrm>
            <a:custGeom>
              <a:avLst/>
              <a:gdLst/>
              <a:ahLst/>
              <a:cxnLst/>
              <a:rect l="l" t="t" r="r" b="b"/>
              <a:pathLst>
                <a:path w="92709" h="89535">
                  <a:moveTo>
                    <a:pt x="34937" y="0"/>
                  </a:moveTo>
                  <a:lnTo>
                    <a:pt x="0" y="89242"/>
                  </a:lnTo>
                  <a:lnTo>
                    <a:pt x="92354" y="63652"/>
                  </a:lnTo>
                  <a:lnTo>
                    <a:pt x="34937" y="0"/>
                  </a:lnTo>
                  <a:close/>
                </a:path>
              </a:pathLst>
            </a:custGeom>
            <a:solidFill>
              <a:srgbClr val="7178FF"/>
            </a:solidFill>
            <a:ln>
              <a:solidFill>
                <a:srgbClr val="7178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object 13">
              <a:extLst>
                <a:ext uri="{FF2B5EF4-FFF2-40B4-BE49-F238E27FC236}">
                  <a16:creationId xmlns:a16="http://schemas.microsoft.com/office/drawing/2014/main" id="{F4FBC40B-B019-79E6-950E-A03E3DC85A7D}"/>
                </a:ext>
              </a:extLst>
            </p:cNvPr>
            <p:cNvSpPr/>
            <p:nvPr/>
          </p:nvSpPr>
          <p:spPr>
            <a:xfrm>
              <a:off x="2326385" y="3663297"/>
              <a:ext cx="4236720" cy="1046480"/>
            </a:xfrm>
            <a:custGeom>
              <a:avLst/>
              <a:gdLst/>
              <a:ahLst/>
              <a:cxnLst/>
              <a:rect l="l" t="t" r="r" b="b"/>
              <a:pathLst>
                <a:path w="4236720" h="1046479">
                  <a:moveTo>
                    <a:pt x="0" y="1046137"/>
                  </a:moveTo>
                  <a:lnTo>
                    <a:pt x="4236466" y="0"/>
                  </a:lnTo>
                </a:path>
              </a:pathLst>
            </a:custGeom>
            <a:ln w="28575">
              <a:solidFill>
                <a:srgbClr val="7178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object 14">
              <a:extLst>
                <a:ext uri="{FF2B5EF4-FFF2-40B4-BE49-F238E27FC236}">
                  <a16:creationId xmlns:a16="http://schemas.microsoft.com/office/drawing/2014/main" id="{5C48E6BB-E951-B5E5-3FA1-1EACBD0AE279}"/>
                </a:ext>
              </a:extLst>
            </p:cNvPr>
            <p:cNvSpPr/>
            <p:nvPr/>
          </p:nvSpPr>
          <p:spPr>
            <a:xfrm>
              <a:off x="6538693" y="3625113"/>
              <a:ext cx="93980" cy="83820"/>
            </a:xfrm>
            <a:custGeom>
              <a:avLst/>
              <a:gdLst/>
              <a:ahLst/>
              <a:cxnLst/>
              <a:rect l="l" t="t" r="r" b="b"/>
              <a:pathLst>
                <a:path w="93979" h="83820">
                  <a:moveTo>
                    <a:pt x="0" y="0"/>
                  </a:moveTo>
                  <a:lnTo>
                    <a:pt x="20561" y="83223"/>
                  </a:lnTo>
                  <a:lnTo>
                    <a:pt x="93510" y="210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78FF"/>
            </a:solidFill>
            <a:ln>
              <a:solidFill>
                <a:srgbClr val="7178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6" name="object 17">
            <a:extLst>
              <a:ext uri="{FF2B5EF4-FFF2-40B4-BE49-F238E27FC236}">
                <a16:creationId xmlns:a16="http://schemas.microsoft.com/office/drawing/2014/main" id="{44B5C6A1-BEED-C29E-9B42-2EFD0F6254C0}"/>
              </a:ext>
            </a:extLst>
          </p:cNvPr>
          <p:cNvSpPr txBox="1"/>
          <p:nvPr/>
        </p:nvSpPr>
        <p:spPr>
          <a:xfrm>
            <a:off x="3076955" y="4826508"/>
            <a:ext cx="2676525" cy="629920"/>
          </a:xfrm>
          <a:prstGeom prst="rect">
            <a:avLst/>
          </a:prstGeom>
          <a:solidFill>
            <a:srgbClr val="B7007B"/>
          </a:solidFill>
          <a:ln w="76200">
            <a:noFill/>
          </a:ln>
        </p:spPr>
        <p:txBody>
          <a:bodyPr vert="horz" wrap="square" lIns="0" tIns="69215" rIns="0" bIns="0" rtlCol="0">
            <a:spAutoFit/>
          </a:bodyPr>
          <a:lstStyle/>
          <a:p>
            <a:pPr marL="12065" marR="10795">
              <a:lnSpc>
                <a:spcPct val="100000"/>
              </a:lnSpc>
              <a:spcBef>
                <a:spcPts val="545"/>
              </a:spcBef>
            </a:pPr>
            <a:r>
              <a:rPr sz="120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Get</a:t>
            </a:r>
            <a:r>
              <a:rPr sz="1200" spc="-1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more</a:t>
            </a:r>
            <a:r>
              <a:rPr sz="1200" b="1" spc="-35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visibility</a:t>
            </a:r>
            <a:r>
              <a:rPr sz="1200" b="1" spc="15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by</a:t>
            </a:r>
            <a:r>
              <a:rPr sz="1200" spc="-2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upgrading</a:t>
            </a:r>
            <a:r>
              <a:rPr sz="1200" spc="-4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your </a:t>
            </a:r>
            <a:r>
              <a:rPr sz="120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digital</a:t>
            </a:r>
            <a:r>
              <a:rPr sz="1200" spc="30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package.</a:t>
            </a:r>
            <a:r>
              <a:rPr sz="1200" spc="-4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Get</a:t>
            </a:r>
            <a:r>
              <a:rPr sz="1200" spc="-2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your</a:t>
            </a:r>
            <a:r>
              <a:rPr sz="1200" spc="-1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company </a:t>
            </a:r>
            <a:r>
              <a:rPr sz="120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page</a:t>
            </a:r>
            <a:r>
              <a:rPr sz="1200" spc="-3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promoted</a:t>
            </a:r>
            <a:r>
              <a:rPr sz="1200" spc="-5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on</a:t>
            </a:r>
            <a:r>
              <a:rPr sz="1200" spc="-25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top</a:t>
            </a:r>
            <a:r>
              <a:rPr sz="1200" spc="-1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of</a:t>
            </a:r>
            <a:r>
              <a:rPr sz="1200" spc="-5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everyone</a:t>
            </a:r>
            <a:r>
              <a:rPr sz="1200" spc="-25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else</a:t>
            </a:r>
            <a:endParaRPr sz="1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5F7182A4-8C6C-A2D0-12A4-7D0E460944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4786" y="1283888"/>
            <a:ext cx="4639041" cy="434551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536BD383-0942-1833-0853-21E4EEF35E8E}"/>
              </a:ext>
            </a:extLst>
          </p:cNvPr>
          <p:cNvSpPr/>
          <p:nvPr/>
        </p:nvSpPr>
        <p:spPr>
          <a:xfrm>
            <a:off x="9094304" y="1150620"/>
            <a:ext cx="1162879" cy="310432"/>
          </a:xfrm>
          <a:prstGeom prst="rect">
            <a:avLst/>
          </a:prstGeom>
          <a:solidFill>
            <a:srgbClr val="7178FF"/>
          </a:solidFill>
          <a:ln>
            <a:solidFill>
              <a:srgbClr val="7178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/>
              <a:t>YOUR CURRENT PLAN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E695380-552F-3A07-99C9-3550CB8472FA}"/>
              </a:ext>
            </a:extLst>
          </p:cNvPr>
          <p:cNvSpPr/>
          <p:nvPr/>
        </p:nvSpPr>
        <p:spPr>
          <a:xfrm>
            <a:off x="10342350" y="2197543"/>
            <a:ext cx="957862" cy="217666"/>
          </a:xfrm>
          <a:prstGeom prst="rect">
            <a:avLst/>
          </a:prstGeom>
          <a:solidFill>
            <a:srgbClr val="7178FF"/>
          </a:solidFill>
          <a:ln>
            <a:solidFill>
              <a:srgbClr val="7178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/>
              <a:t>Select</a:t>
            </a:r>
          </a:p>
        </p:txBody>
      </p:sp>
    </p:spTree>
    <p:extLst>
      <p:ext uri="{BB962C8B-B14F-4D97-AF65-F5344CB8AC3E}">
        <p14:creationId xmlns:p14="http://schemas.microsoft.com/office/powerpoint/2010/main" val="2042562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ZoneTexte 36">
            <a:extLst>
              <a:ext uri="{FF2B5EF4-FFF2-40B4-BE49-F238E27FC236}">
                <a16:creationId xmlns:a16="http://schemas.microsoft.com/office/drawing/2014/main" id="{7E2F2D2B-1223-F933-E4AC-0FAAD41D778C}"/>
              </a:ext>
            </a:extLst>
          </p:cNvPr>
          <p:cNvSpPr txBox="1"/>
          <p:nvPr/>
        </p:nvSpPr>
        <p:spPr>
          <a:xfrm>
            <a:off x="487679" y="402719"/>
            <a:ext cx="10424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UPGRADE YOUR PACKAGE: INCREASE YOUR VISIBILITY</a:t>
            </a:r>
          </a:p>
        </p:txBody>
      </p:sp>
      <p:grpSp>
        <p:nvGrpSpPr>
          <p:cNvPr id="38" name="object 2">
            <a:extLst>
              <a:ext uri="{FF2B5EF4-FFF2-40B4-BE49-F238E27FC236}">
                <a16:creationId xmlns:a16="http://schemas.microsoft.com/office/drawing/2014/main" id="{DE290865-5D25-2A09-BBB2-E04F595D70CE}"/>
              </a:ext>
            </a:extLst>
          </p:cNvPr>
          <p:cNvGrpSpPr/>
          <p:nvPr/>
        </p:nvGrpSpPr>
        <p:grpSpPr>
          <a:xfrm>
            <a:off x="0" y="1178054"/>
            <a:ext cx="12192000" cy="4907280"/>
            <a:chOff x="0" y="1028700"/>
            <a:chExt cx="12192000" cy="4907280"/>
          </a:xfrm>
        </p:grpSpPr>
        <p:sp>
          <p:nvSpPr>
            <p:cNvPr id="39" name="object 3">
              <a:extLst>
                <a:ext uri="{FF2B5EF4-FFF2-40B4-BE49-F238E27FC236}">
                  <a16:creationId xmlns:a16="http://schemas.microsoft.com/office/drawing/2014/main" id="{5BAB7325-D184-9730-3616-42F46B445D89}"/>
                </a:ext>
              </a:extLst>
            </p:cNvPr>
            <p:cNvSpPr/>
            <p:nvPr/>
          </p:nvSpPr>
          <p:spPr>
            <a:xfrm>
              <a:off x="0" y="1028700"/>
              <a:ext cx="12192000" cy="4907280"/>
            </a:xfrm>
            <a:custGeom>
              <a:avLst/>
              <a:gdLst/>
              <a:ahLst/>
              <a:cxnLst/>
              <a:rect l="l" t="t" r="r" b="b"/>
              <a:pathLst>
                <a:path w="12192000" h="4907280">
                  <a:moveTo>
                    <a:pt x="12192000" y="0"/>
                  </a:moveTo>
                  <a:lnTo>
                    <a:pt x="0" y="0"/>
                  </a:lnTo>
                  <a:lnTo>
                    <a:pt x="0" y="4907280"/>
                  </a:lnTo>
                  <a:lnTo>
                    <a:pt x="12192000" y="490728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object 5">
              <a:extLst>
                <a:ext uri="{FF2B5EF4-FFF2-40B4-BE49-F238E27FC236}">
                  <a16:creationId xmlns:a16="http://schemas.microsoft.com/office/drawing/2014/main" id="{25855025-6CD3-3D10-56E4-BB1212BCF88E}"/>
                </a:ext>
              </a:extLst>
            </p:cNvPr>
            <p:cNvSpPr/>
            <p:nvPr/>
          </p:nvSpPr>
          <p:spPr>
            <a:xfrm>
              <a:off x="6415732" y="1206627"/>
              <a:ext cx="4617085" cy="4524375"/>
            </a:xfrm>
            <a:custGeom>
              <a:avLst/>
              <a:gdLst/>
              <a:ahLst/>
              <a:cxnLst/>
              <a:rect l="l" t="t" r="r" b="b"/>
              <a:pathLst>
                <a:path w="4617084" h="4524375">
                  <a:moveTo>
                    <a:pt x="0" y="0"/>
                  </a:moveTo>
                  <a:lnTo>
                    <a:pt x="4616958" y="0"/>
                  </a:lnTo>
                  <a:lnTo>
                    <a:pt x="4616958" y="4523994"/>
                  </a:lnTo>
                  <a:lnTo>
                    <a:pt x="0" y="4523994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55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object 6">
              <a:extLst>
                <a:ext uri="{FF2B5EF4-FFF2-40B4-BE49-F238E27FC236}">
                  <a16:creationId xmlns:a16="http://schemas.microsoft.com/office/drawing/2014/main" id="{80FF228C-0FC2-A363-A910-511EF9E3BB79}"/>
                </a:ext>
              </a:extLst>
            </p:cNvPr>
            <p:cNvSpPr/>
            <p:nvPr/>
          </p:nvSpPr>
          <p:spPr>
            <a:xfrm>
              <a:off x="3434334" y="3501292"/>
              <a:ext cx="3107690" cy="1551305"/>
            </a:xfrm>
            <a:custGeom>
              <a:avLst/>
              <a:gdLst/>
              <a:ahLst/>
              <a:cxnLst/>
              <a:rect l="l" t="t" r="r" b="b"/>
              <a:pathLst>
                <a:path w="3107690" h="1551304">
                  <a:moveTo>
                    <a:pt x="0" y="1551101"/>
                  </a:moveTo>
                  <a:lnTo>
                    <a:pt x="3107118" y="0"/>
                  </a:lnTo>
                </a:path>
              </a:pathLst>
            </a:custGeom>
            <a:ln w="28575">
              <a:solidFill>
                <a:srgbClr val="7178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object 7">
              <a:extLst>
                <a:ext uri="{FF2B5EF4-FFF2-40B4-BE49-F238E27FC236}">
                  <a16:creationId xmlns:a16="http://schemas.microsoft.com/office/drawing/2014/main" id="{3EF8A45F-215C-BD0A-E9E5-ADF735843D91}"/>
                </a:ext>
              </a:extLst>
            </p:cNvPr>
            <p:cNvSpPr/>
            <p:nvPr/>
          </p:nvSpPr>
          <p:spPr>
            <a:xfrm>
              <a:off x="1565148" y="2741675"/>
              <a:ext cx="5040630" cy="812800"/>
            </a:xfrm>
            <a:custGeom>
              <a:avLst/>
              <a:gdLst/>
              <a:ahLst/>
              <a:cxnLst/>
              <a:rect l="l" t="t" r="r" b="b"/>
              <a:pathLst>
                <a:path w="5040630" h="812800">
                  <a:moveTo>
                    <a:pt x="1868424" y="0"/>
                  </a:moveTo>
                  <a:lnTo>
                    <a:pt x="0" y="0"/>
                  </a:lnTo>
                  <a:lnTo>
                    <a:pt x="0" y="812292"/>
                  </a:lnTo>
                  <a:lnTo>
                    <a:pt x="1868424" y="812292"/>
                  </a:lnTo>
                  <a:lnTo>
                    <a:pt x="1868424" y="0"/>
                  </a:lnTo>
                  <a:close/>
                </a:path>
                <a:path w="5040630" h="812800">
                  <a:moveTo>
                    <a:pt x="5040211" y="727710"/>
                  </a:moveTo>
                  <a:lnTo>
                    <a:pt x="4944364" y="727659"/>
                  </a:lnTo>
                  <a:lnTo>
                    <a:pt x="4982654" y="804354"/>
                  </a:lnTo>
                  <a:lnTo>
                    <a:pt x="5040211" y="727710"/>
                  </a:lnTo>
                  <a:close/>
                </a:path>
              </a:pathLst>
            </a:custGeom>
            <a:solidFill>
              <a:srgbClr val="FF3297"/>
            </a:solidFill>
          </p:spPr>
          <p:txBody>
            <a:bodyPr wrap="square" lIns="0" tIns="0" rIns="0" bIns="0" rtlCol="0"/>
            <a:lstStyle/>
            <a:p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object 8">
              <a:extLst>
                <a:ext uri="{FF2B5EF4-FFF2-40B4-BE49-F238E27FC236}">
                  <a16:creationId xmlns:a16="http://schemas.microsoft.com/office/drawing/2014/main" id="{6A9B88F6-A172-3CED-32BD-5AE5EDD74A76}"/>
                </a:ext>
              </a:extLst>
            </p:cNvPr>
            <p:cNvSpPr/>
            <p:nvPr/>
          </p:nvSpPr>
          <p:spPr>
            <a:xfrm>
              <a:off x="1565147" y="2741676"/>
              <a:ext cx="1868805" cy="812800"/>
            </a:xfrm>
            <a:custGeom>
              <a:avLst/>
              <a:gdLst/>
              <a:ahLst/>
              <a:cxnLst/>
              <a:rect l="l" t="t" r="r" b="b"/>
              <a:pathLst>
                <a:path w="1868804" h="812800">
                  <a:moveTo>
                    <a:pt x="0" y="0"/>
                  </a:moveTo>
                  <a:lnTo>
                    <a:pt x="1868424" y="0"/>
                  </a:lnTo>
                  <a:lnTo>
                    <a:pt x="1868424" y="812291"/>
                  </a:lnTo>
                  <a:lnTo>
                    <a:pt x="0" y="8122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007B"/>
            </a:solidFill>
            <a:ln w="76200"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5" name="object 11">
            <a:extLst>
              <a:ext uri="{FF2B5EF4-FFF2-40B4-BE49-F238E27FC236}">
                <a16:creationId xmlns:a16="http://schemas.microsoft.com/office/drawing/2014/main" id="{EB78E3DD-FFEA-B543-898E-3935BFA4F19F}"/>
              </a:ext>
            </a:extLst>
          </p:cNvPr>
          <p:cNvSpPr txBox="1"/>
          <p:nvPr/>
        </p:nvSpPr>
        <p:spPr>
          <a:xfrm>
            <a:off x="1588642" y="2937975"/>
            <a:ext cx="1845310" cy="756920"/>
          </a:xfrm>
          <a:prstGeom prst="rect">
            <a:avLst/>
          </a:prstGeom>
          <a:solidFill>
            <a:srgbClr val="B7007B"/>
          </a:solidFill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Choose</a:t>
            </a:r>
            <a:r>
              <a:rPr sz="1200" b="1" spc="-5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the package</a:t>
            </a:r>
            <a:r>
              <a:rPr sz="1200" b="1" spc="-35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of </a:t>
            </a:r>
            <a:r>
              <a:rPr sz="1200" b="1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your</a:t>
            </a:r>
            <a:r>
              <a:rPr sz="1200" b="1" spc="2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choice</a:t>
            </a:r>
            <a:r>
              <a:rPr sz="1200" b="1" spc="-2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by</a:t>
            </a:r>
            <a:r>
              <a:rPr sz="1200" spc="-25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adding</a:t>
            </a:r>
            <a:r>
              <a:rPr sz="1200" spc="-55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it</a:t>
            </a:r>
            <a:r>
              <a:rPr sz="1200" spc="-5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to </a:t>
            </a:r>
            <a:r>
              <a:rPr sz="120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your</a:t>
            </a:r>
            <a:r>
              <a:rPr sz="1200" spc="-15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basket</a:t>
            </a:r>
            <a:r>
              <a:rPr sz="1200" spc="-2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before </a:t>
            </a:r>
            <a:r>
              <a:rPr sz="120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proceeding</a:t>
            </a:r>
            <a:r>
              <a:rPr sz="1200" spc="-45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to</a:t>
            </a:r>
            <a:r>
              <a:rPr sz="1200" spc="-2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payment</a:t>
            </a:r>
            <a:endParaRPr sz="1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46" name="object 12">
            <a:extLst>
              <a:ext uri="{FF2B5EF4-FFF2-40B4-BE49-F238E27FC236}">
                <a16:creationId xmlns:a16="http://schemas.microsoft.com/office/drawing/2014/main" id="{4B919882-19E2-6100-2F0D-7BD856A86F3B}"/>
              </a:ext>
            </a:extLst>
          </p:cNvPr>
          <p:cNvGrpSpPr/>
          <p:nvPr/>
        </p:nvGrpSpPr>
        <p:grpSpPr>
          <a:xfrm>
            <a:off x="1527047" y="4607052"/>
            <a:ext cx="1945005" cy="889000"/>
            <a:chOff x="1527047" y="4607052"/>
            <a:chExt cx="1945005" cy="889000"/>
          </a:xfrm>
          <a:solidFill>
            <a:srgbClr val="B7007B"/>
          </a:solidFill>
        </p:grpSpPr>
        <p:sp>
          <p:nvSpPr>
            <p:cNvPr id="47" name="object 13">
              <a:extLst>
                <a:ext uri="{FF2B5EF4-FFF2-40B4-BE49-F238E27FC236}">
                  <a16:creationId xmlns:a16="http://schemas.microsoft.com/office/drawing/2014/main" id="{176C0DD6-791E-178F-7E7E-87BC39C959DA}"/>
                </a:ext>
              </a:extLst>
            </p:cNvPr>
            <p:cNvSpPr/>
            <p:nvPr/>
          </p:nvSpPr>
          <p:spPr>
            <a:xfrm>
              <a:off x="1565147" y="4645152"/>
              <a:ext cx="1868805" cy="812800"/>
            </a:xfrm>
            <a:custGeom>
              <a:avLst/>
              <a:gdLst/>
              <a:ahLst/>
              <a:cxnLst/>
              <a:rect l="l" t="t" r="r" b="b"/>
              <a:pathLst>
                <a:path w="1868804" h="812800">
                  <a:moveTo>
                    <a:pt x="1868424" y="0"/>
                  </a:moveTo>
                  <a:lnTo>
                    <a:pt x="0" y="0"/>
                  </a:lnTo>
                  <a:lnTo>
                    <a:pt x="0" y="812292"/>
                  </a:lnTo>
                  <a:lnTo>
                    <a:pt x="1868424" y="812292"/>
                  </a:lnTo>
                  <a:lnTo>
                    <a:pt x="18684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object 14">
              <a:extLst>
                <a:ext uri="{FF2B5EF4-FFF2-40B4-BE49-F238E27FC236}">
                  <a16:creationId xmlns:a16="http://schemas.microsoft.com/office/drawing/2014/main" id="{B324FE7B-C4E2-40A8-4B47-4FFD9087DA47}"/>
                </a:ext>
              </a:extLst>
            </p:cNvPr>
            <p:cNvSpPr/>
            <p:nvPr/>
          </p:nvSpPr>
          <p:spPr>
            <a:xfrm>
              <a:off x="1565147" y="4645152"/>
              <a:ext cx="1868805" cy="812800"/>
            </a:xfrm>
            <a:custGeom>
              <a:avLst/>
              <a:gdLst/>
              <a:ahLst/>
              <a:cxnLst/>
              <a:rect l="l" t="t" r="r" b="b"/>
              <a:pathLst>
                <a:path w="1868804" h="812800">
                  <a:moveTo>
                    <a:pt x="0" y="0"/>
                  </a:moveTo>
                  <a:lnTo>
                    <a:pt x="1868424" y="0"/>
                  </a:lnTo>
                  <a:lnTo>
                    <a:pt x="1868424" y="812292"/>
                  </a:lnTo>
                  <a:lnTo>
                    <a:pt x="0" y="81229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6200"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9" name="Image 48">
            <a:extLst>
              <a:ext uri="{FF2B5EF4-FFF2-40B4-BE49-F238E27FC236}">
                <a16:creationId xmlns:a16="http://schemas.microsoft.com/office/drawing/2014/main" id="{07716A1F-57B6-89B7-451C-7E749BB27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559" y="1346026"/>
            <a:ext cx="4485523" cy="4201708"/>
          </a:xfrm>
          <a:prstGeom prst="rect">
            <a:avLst/>
          </a:prstGeom>
        </p:spPr>
      </p:pic>
      <p:sp>
        <p:nvSpPr>
          <p:cNvPr id="50" name="object 15">
            <a:extLst>
              <a:ext uri="{FF2B5EF4-FFF2-40B4-BE49-F238E27FC236}">
                <a16:creationId xmlns:a16="http://schemas.microsoft.com/office/drawing/2014/main" id="{8B77EA2E-7011-88EE-294A-5D60E59A85BE}"/>
              </a:ext>
            </a:extLst>
          </p:cNvPr>
          <p:cNvSpPr txBox="1"/>
          <p:nvPr/>
        </p:nvSpPr>
        <p:spPr>
          <a:xfrm>
            <a:off x="1576635" y="4701409"/>
            <a:ext cx="18192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254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On</a:t>
            </a:r>
            <a:r>
              <a:rPr sz="1200" spc="-1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the</a:t>
            </a:r>
            <a:r>
              <a:rPr sz="1200" spc="-1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left,</a:t>
            </a:r>
            <a:r>
              <a:rPr sz="1200" spc="-15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you</a:t>
            </a:r>
            <a:r>
              <a:rPr sz="1200" spc="-1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will</a:t>
            </a:r>
            <a:r>
              <a:rPr sz="1200" spc="5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find</a:t>
            </a:r>
            <a:r>
              <a:rPr sz="1200" spc="-3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all </a:t>
            </a:r>
            <a:r>
              <a:rPr sz="120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the</a:t>
            </a:r>
            <a:r>
              <a:rPr sz="1200" spc="-2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explanations</a:t>
            </a:r>
            <a:r>
              <a:rPr sz="1200" b="1" spc="-3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about </a:t>
            </a:r>
            <a:r>
              <a:rPr sz="1200" b="1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the</a:t>
            </a:r>
            <a:r>
              <a:rPr sz="1200" b="1" spc="-15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various</a:t>
            </a:r>
            <a:r>
              <a:rPr sz="1200" b="1" spc="-15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options available</a:t>
            </a:r>
            <a:endParaRPr sz="1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51" name="object 16">
            <a:extLst>
              <a:ext uri="{FF2B5EF4-FFF2-40B4-BE49-F238E27FC236}">
                <a16:creationId xmlns:a16="http://schemas.microsoft.com/office/drawing/2014/main" id="{B248C177-FE42-8F55-5F58-54E673167A48}"/>
              </a:ext>
            </a:extLst>
          </p:cNvPr>
          <p:cNvGrpSpPr/>
          <p:nvPr/>
        </p:nvGrpSpPr>
        <p:grpSpPr>
          <a:xfrm>
            <a:off x="1996439" y="1115567"/>
            <a:ext cx="8961993" cy="2033889"/>
            <a:chOff x="1996439" y="1115567"/>
            <a:chExt cx="8961993" cy="2033889"/>
          </a:xfrm>
          <a:solidFill>
            <a:srgbClr val="B7007B"/>
          </a:solidFill>
        </p:grpSpPr>
        <p:sp>
          <p:nvSpPr>
            <p:cNvPr id="52" name="object 17">
              <a:extLst>
                <a:ext uri="{FF2B5EF4-FFF2-40B4-BE49-F238E27FC236}">
                  <a16:creationId xmlns:a16="http://schemas.microsoft.com/office/drawing/2014/main" id="{BEE816C3-924C-1264-68B1-0C70DF078842}"/>
                </a:ext>
              </a:extLst>
            </p:cNvPr>
            <p:cNvSpPr/>
            <p:nvPr/>
          </p:nvSpPr>
          <p:spPr>
            <a:xfrm>
              <a:off x="9872575" y="1670767"/>
              <a:ext cx="1085857" cy="1039494"/>
            </a:xfrm>
            <a:custGeom>
              <a:avLst/>
              <a:gdLst/>
              <a:ahLst/>
              <a:cxnLst/>
              <a:rect l="l" t="t" r="r" b="b"/>
              <a:pathLst>
                <a:path w="1254759" h="1039494">
                  <a:moveTo>
                    <a:pt x="0" y="519684"/>
                  </a:moveTo>
                  <a:lnTo>
                    <a:pt x="2078" y="477060"/>
                  </a:lnTo>
                  <a:lnTo>
                    <a:pt x="8207" y="435386"/>
                  </a:lnTo>
                  <a:lnTo>
                    <a:pt x="18225" y="394795"/>
                  </a:lnTo>
                  <a:lnTo>
                    <a:pt x="31971" y="355421"/>
                  </a:lnTo>
                  <a:lnTo>
                    <a:pt x="49282" y="317396"/>
                  </a:lnTo>
                  <a:lnTo>
                    <a:pt x="69998" y="280856"/>
                  </a:lnTo>
                  <a:lnTo>
                    <a:pt x="93957" y="245933"/>
                  </a:lnTo>
                  <a:lnTo>
                    <a:pt x="120998" y="212762"/>
                  </a:lnTo>
                  <a:lnTo>
                    <a:pt x="150959" y="181476"/>
                  </a:lnTo>
                  <a:lnTo>
                    <a:pt x="183680" y="152209"/>
                  </a:lnTo>
                  <a:lnTo>
                    <a:pt x="218998" y="125095"/>
                  </a:lnTo>
                  <a:lnTo>
                    <a:pt x="256752" y="100267"/>
                  </a:lnTo>
                  <a:lnTo>
                    <a:pt x="296781" y="77859"/>
                  </a:lnTo>
                  <a:lnTo>
                    <a:pt x="338924" y="58004"/>
                  </a:lnTo>
                  <a:lnTo>
                    <a:pt x="383019" y="40838"/>
                  </a:lnTo>
                  <a:lnTo>
                    <a:pt x="428904" y="26493"/>
                  </a:lnTo>
                  <a:lnTo>
                    <a:pt x="476419" y="15103"/>
                  </a:lnTo>
                  <a:lnTo>
                    <a:pt x="525402" y="6801"/>
                  </a:lnTo>
                  <a:lnTo>
                    <a:pt x="575691" y="1722"/>
                  </a:lnTo>
                  <a:lnTo>
                    <a:pt x="627126" y="0"/>
                  </a:lnTo>
                  <a:lnTo>
                    <a:pt x="678560" y="1722"/>
                  </a:lnTo>
                  <a:lnTo>
                    <a:pt x="728849" y="6801"/>
                  </a:lnTo>
                  <a:lnTo>
                    <a:pt x="777832" y="15103"/>
                  </a:lnTo>
                  <a:lnTo>
                    <a:pt x="825347" y="26493"/>
                  </a:lnTo>
                  <a:lnTo>
                    <a:pt x="871232" y="40838"/>
                  </a:lnTo>
                  <a:lnTo>
                    <a:pt x="915327" y="58004"/>
                  </a:lnTo>
                  <a:lnTo>
                    <a:pt x="957470" y="77859"/>
                  </a:lnTo>
                  <a:lnTo>
                    <a:pt x="997499" y="100267"/>
                  </a:lnTo>
                  <a:lnTo>
                    <a:pt x="1035253" y="125095"/>
                  </a:lnTo>
                  <a:lnTo>
                    <a:pt x="1070571" y="152209"/>
                  </a:lnTo>
                  <a:lnTo>
                    <a:pt x="1103292" y="181476"/>
                  </a:lnTo>
                  <a:lnTo>
                    <a:pt x="1133253" y="212762"/>
                  </a:lnTo>
                  <a:lnTo>
                    <a:pt x="1160294" y="245933"/>
                  </a:lnTo>
                  <a:lnTo>
                    <a:pt x="1184253" y="280856"/>
                  </a:lnTo>
                  <a:lnTo>
                    <a:pt x="1204969" y="317396"/>
                  </a:lnTo>
                  <a:lnTo>
                    <a:pt x="1222280" y="355421"/>
                  </a:lnTo>
                  <a:lnTo>
                    <a:pt x="1236026" y="394795"/>
                  </a:lnTo>
                  <a:lnTo>
                    <a:pt x="1246044" y="435386"/>
                  </a:lnTo>
                  <a:lnTo>
                    <a:pt x="1252173" y="477060"/>
                  </a:lnTo>
                  <a:lnTo>
                    <a:pt x="1254252" y="519684"/>
                  </a:lnTo>
                  <a:lnTo>
                    <a:pt x="1252173" y="562305"/>
                  </a:lnTo>
                  <a:lnTo>
                    <a:pt x="1246044" y="603977"/>
                  </a:lnTo>
                  <a:lnTo>
                    <a:pt x="1236026" y="644568"/>
                  </a:lnTo>
                  <a:lnTo>
                    <a:pt x="1222280" y="683941"/>
                  </a:lnTo>
                  <a:lnTo>
                    <a:pt x="1204969" y="721965"/>
                  </a:lnTo>
                  <a:lnTo>
                    <a:pt x="1184253" y="758505"/>
                  </a:lnTo>
                  <a:lnTo>
                    <a:pt x="1160294" y="793428"/>
                  </a:lnTo>
                  <a:lnTo>
                    <a:pt x="1133253" y="826599"/>
                  </a:lnTo>
                  <a:lnTo>
                    <a:pt x="1103292" y="857886"/>
                  </a:lnTo>
                  <a:lnTo>
                    <a:pt x="1070571" y="887153"/>
                  </a:lnTo>
                  <a:lnTo>
                    <a:pt x="1035253" y="914268"/>
                  </a:lnTo>
                  <a:lnTo>
                    <a:pt x="997499" y="939097"/>
                  </a:lnTo>
                  <a:lnTo>
                    <a:pt x="957470" y="961505"/>
                  </a:lnTo>
                  <a:lnTo>
                    <a:pt x="915327" y="981360"/>
                  </a:lnTo>
                  <a:lnTo>
                    <a:pt x="871232" y="998527"/>
                  </a:lnTo>
                  <a:lnTo>
                    <a:pt x="825347" y="1012873"/>
                  </a:lnTo>
                  <a:lnTo>
                    <a:pt x="777832" y="1024264"/>
                  </a:lnTo>
                  <a:lnTo>
                    <a:pt x="728849" y="1032566"/>
                  </a:lnTo>
                  <a:lnTo>
                    <a:pt x="678560" y="1037645"/>
                  </a:lnTo>
                  <a:lnTo>
                    <a:pt x="627126" y="1039368"/>
                  </a:lnTo>
                  <a:lnTo>
                    <a:pt x="575691" y="1037645"/>
                  </a:lnTo>
                  <a:lnTo>
                    <a:pt x="525402" y="1032566"/>
                  </a:lnTo>
                  <a:lnTo>
                    <a:pt x="476419" y="1024264"/>
                  </a:lnTo>
                  <a:lnTo>
                    <a:pt x="428904" y="1012873"/>
                  </a:lnTo>
                  <a:lnTo>
                    <a:pt x="383019" y="998527"/>
                  </a:lnTo>
                  <a:lnTo>
                    <a:pt x="338924" y="981360"/>
                  </a:lnTo>
                  <a:lnTo>
                    <a:pt x="296781" y="961505"/>
                  </a:lnTo>
                  <a:lnTo>
                    <a:pt x="256752" y="939097"/>
                  </a:lnTo>
                  <a:lnTo>
                    <a:pt x="218998" y="914268"/>
                  </a:lnTo>
                  <a:lnTo>
                    <a:pt x="183680" y="887153"/>
                  </a:lnTo>
                  <a:lnTo>
                    <a:pt x="150959" y="857886"/>
                  </a:lnTo>
                  <a:lnTo>
                    <a:pt x="120998" y="826599"/>
                  </a:lnTo>
                  <a:lnTo>
                    <a:pt x="93957" y="793428"/>
                  </a:lnTo>
                  <a:lnTo>
                    <a:pt x="69998" y="758505"/>
                  </a:lnTo>
                  <a:lnTo>
                    <a:pt x="49282" y="721965"/>
                  </a:lnTo>
                  <a:lnTo>
                    <a:pt x="31971" y="683941"/>
                  </a:lnTo>
                  <a:lnTo>
                    <a:pt x="18225" y="644568"/>
                  </a:lnTo>
                  <a:lnTo>
                    <a:pt x="8207" y="603977"/>
                  </a:lnTo>
                  <a:lnTo>
                    <a:pt x="2078" y="562305"/>
                  </a:lnTo>
                  <a:lnTo>
                    <a:pt x="0" y="519684"/>
                  </a:lnTo>
                  <a:close/>
                </a:path>
              </a:pathLst>
            </a:custGeom>
            <a:noFill/>
            <a:ln w="28575"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object 18">
              <a:extLst>
                <a:ext uri="{FF2B5EF4-FFF2-40B4-BE49-F238E27FC236}">
                  <a16:creationId xmlns:a16="http://schemas.microsoft.com/office/drawing/2014/main" id="{28A2DE05-76C5-9B8E-003E-2089AEBD1204}"/>
                </a:ext>
              </a:extLst>
            </p:cNvPr>
            <p:cNvSpPr/>
            <p:nvPr/>
          </p:nvSpPr>
          <p:spPr>
            <a:xfrm>
              <a:off x="3434332" y="2000106"/>
              <a:ext cx="6520945" cy="1149350"/>
            </a:xfrm>
            <a:custGeom>
              <a:avLst/>
              <a:gdLst/>
              <a:ahLst/>
              <a:cxnLst/>
              <a:rect l="l" t="t" r="r" b="b"/>
              <a:pathLst>
                <a:path w="5316220" h="1149350">
                  <a:moveTo>
                    <a:pt x="0" y="1148981"/>
                  </a:moveTo>
                  <a:lnTo>
                    <a:pt x="5315991" y="0"/>
                  </a:lnTo>
                </a:path>
              </a:pathLst>
            </a:custGeom>
            <a:grpFill/>
            <a:ln w="28575">
              <a:noFill/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object 20">
              <a:extLst>
                <a:ext uri="{FF2B5EF4-FFF2-40B4-BE49-F238E27FC236}">
                  <a16:creationId xmlns:a16="http://schemas.microsoft.com/office/drawing/2014/main" id="{6E24646F-CE02-F069-B72A-B60BA8EF4CE6}"/>
                </a:ext>
              </a:extLst>
            </p:cNvPr>
            <p:cNvSpPr/>
            <p:nvPr/>
          </p:nvSpPr>
          <p:spPr>
            <a:xfrm>
              <a:off x="1996439" y="1115567"/>
              <a:ext cx="1870075" cy="998219"/>
            </a:xfrm>
            <a:custGeom>
              <a:avLst/>
              <a:gdLst/>
              <a:ahLst/>
              <a:cxnLst/>
              <a:rect l="l" t="t" r="r" b="b"/>
              <a:pathLst>
                <a:path w="1870075" h="998219">
                  <a:moveTo>
                    <a:pt x="0" y="0"/>
                  </a:moveTo>
                  <a:lnTo>
                    <a:pt x="1869948" y="0"/>
                  </a:lnTo>
                  <a:lnTo>
                    <a:pt x="1869948" y="998219"/>
                  </a:lnTo>
                  <a:lnTo>
                    <a:pt x="0" y="9982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6200">
              <a:noFill/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5" name="object 21">
            <a:extLst>
              <a:ext uri="{FF2B5EF4-FFF2-40B4-BE49-F238E27FC236}">
                <a16:creationId xmlns:a16="http://schemas.microsoft.com/office/drawing/2014/main" id="{2E5A9398-E4E7-A4E4-AEBB-F84E3F3DF842}"/>
              </a:ext>
            </a:extLst>
          </p:cNvPr>
          <p:cNvSpPr txBox="1"/>
          <p:nvPr/>
        </p:nvSpPr>
        <p:spPr>
          <a:xfrm>
            <a:off x="2035627" y="1144776"/>
            <a:ext cx="1852295" cy="751488"/>
          </a:xfrm>
          <a:prstGeom prst="rect">
            <a:avLst/>
          </a:prstGeom>
          <a:solidFill>
            <a:srgbClr val="B7007B"/>
          </a:solidFill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The</a:t>
            </a:r>
            <a:r>
              <a:rPr sz="1200" spc="-2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mention</a:t>
            </a:r>
            <a:r>
              <a:rPr sz="1200" spc="-35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"your</a:t>
            </a:r>
            <a:r>
              <a:rPr sz="1200" b="1" spc="50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current</a:t>
            </a:r>
            <a:r>
              <a:rPr sz="1200" b="1" spc="-25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plan" </a:t>
            </a:r>
            <a:r>
              <a:rPr sz="120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indicates</a:t>
            </a:r>
            <a:r>
              <a:rPr sz="1200" spc="-4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the </a:t>
            </a:r>
            <a:r>
              <a:rPr sz="120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offer</a:t>
            </a:r>
            <a:r>
              <a:rPr sz="1200" spc="-45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already</a:t>
            </a:r>
            <a:r>
              <a:rPr sz="1200" spc="-45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included</a:t>
            </a:r>
            <a:r>
              <a:rPr sz="1200" spc="-45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 </a:t>
            </a:r>
            <a:r>
              <a:rPr sz="120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your</a:t>
            </a:r>
            <a:r>
              <a:rPr sz="1200" spc="-2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online</a:t>
            </a:r>
            <a:r>
              <a:rPr sz="1200" spc="-15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services package</a:t>
            </a:r>
            <a:endParaRPr sz="1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56" name="object 22">
            <a:extLst>
              <a:ext uri="{FF2B5EF4-FFF2-40B4-BE49-F238E27FC236}">
                <a16:creationId xmlns:a16="http://schemas.microsoft.com/office/drawing/2014/main" id="{ECB8FBC0-6241-F752-3906-784DC54AF7A6}"/>
              </a:ext>
            </a:extLst>
          </p:cNvPr>
          <p:cNvGrpSpPr/>
          <p:nvPr/>
        </p:nvGrpSpPr>
        <p:grpSpPr>
          <a:xfrm>
            <a:off x="3736528" y="1240872"/>
            <a:ext cx="6193208" cy="452450"/>
            <a:chOff x="3867150" y="1162871"/>
            <a:chExt cx="6193208" cy="452450"/>
          </a:xfrm>
        </p:grpSpPr>
        <p:sp>
          <p:nvSpPr>
            <p:cNvPr id="57" name="object 23">
              <a:extLst>
                <a:ext uri="{FF2B5EF4-FFF2-40B4-BE49-F238E27FC236}">
                  <a16:creationId xmlns:a16="http://schemas.microsoft.com/office/drawing/2014/main" id="{FE09ECC3-59A3-DD29-FFF5-0807377D1298}"/>
                </a:ext>
              </a:extLst>
            </p:cNvPr>
            <p:cNvSpPr/>
            <p:nvPr/>
          </p:nvSpPr>
          <p:spPr>
            <a:xfrm>
              <a:off x="8805598" y="1162871"/>
              <a:ext cx="1254760" cy="429895"/>
            </a:xfrm>
            <a:custGeom>
              <a:avLst/>
              <a:gdLst/>
              <a:ahLst/>
              <a:cxnLst/>
              <a:rect l="l" t="t" r="r" b="b"/>
              <a:pathLst>
                <a:path w="1254759" h="429894">
                  <a:moveTo>
                    <a:pt x="0" y="214884"/>
                  </a:moveTo>
                  <a:lnTo>
                    <a:pt x="14464" y="168785"/>
                  </a:lnTo>
                  <a:lnTo>
                    <a:pt x="55817" y="126132"/>
                  </a:lnTo>
                  <a:lnTo>
                    <a:pt x="120998" y="87974"/>
                  </a:lnTo>
                  <a:lnTo>
                    <a:pt x="161567" y="70908"/>
                  </a:lnTo>
                  <a:lnTo>
                    <a:pt x="206946" y="55359"/>
                  </a:lnTo>
                  <a:lnTo>
                    <a:pt x="256752" y="41458"/>
                  </a:lnTo>
                  <a:lnTo>
                    <a:pt x="310602" y="29337"/>
                  </a:lnTo>
                  <a:lnTo>
                    <a:pt x="368114" y="19125"/>
                  </a:lnTo>
                  <a:lnTo>
                    <a:pt x="428904" y="10954"/>
                  </a:lnTo>
                  <a:lnTo>
                    <a:pt x="492592" y="4956"/>
                  </a:lnTo>
                  <a:lnTo>
                    <a:pt x="558793" y="1260"/>
                  </a:lnTo>
                  <a:lnTo>
                    <a:pt x="627126" y="0"/>
                  </a:lnTo>
                  <a:lnTo>
                    <a:pt x="695458" y="1260"/>
                  </a:lnTo>
                  <a:lnTo>
                    <a:pt x="761659" y="4956"/>
                  </a:lnTo>
                  <a:lnTo>
                    <a:pt x="825347" y="10954"/>
                  </a:lnTo>
                  <a:lnTo>
                    <a:pt x="886137" y="19125"/>
                  </a:lnTo>
                  <a:lnTo>
                    <a:pt x="943649" y="29337"/>
                  </a:lnTo>
                  <a:lnTo>
                    <a:pt x="997499" y="41458"/>
                  </a:lnTo>
                  <a:lnTo>
                    <a:pt x="1047305" y="55359"/>
                  </a:lnTo>
                  <a:lnTo>
                    <a:pt x="1092684" y="70908"/>
                  </a:lnTo>
                  <a:lnTo>
                    <a:pt x="1133253" y="87974"/>
                  </a:lnTo>
                  <a:lnTo>
                    <a:pt x="1168631" y="106426"/>
                  </a:lnTo>
                  <a:lnTo>
                    <a:pt x="1222280" y="146962"/>
                  </a:lnTo>
                  <a:lnTo>
                    <a:pt x="1250572" y="191469"/>
                  </a:lnTo>
                  <a:lnTo>
                    <a:pt x="1254252" y="214884"/>
                  </a:lnTo>
                  <a:lnTo>
                    <a:pt x="1250572" y="238298"/>
                  </a:lnTo>
                  <a:lnTo>
                    <a:pt x="1222280" y="282805"/>
                  </a:lnTo>
                  <a:lnTo>
                    <a:pt x="1168631" y="323342"/>
                  </a:lnTo>
                  <a:lnTo>
                    <a:pt x="1133253" y="341793"/>
                  </a:lnTo>
                  <a:lnTo>
                    <a:pt x="1092684" y="358859"/>
                  </a:lnTo>
                  <a:lnTo>
                    <a:pt x="1047305" y="374408"/>
                  </a:lnTo>
                  <a:lnTo>
                    <a:pt x="997499" y="388309"/>
                  </a:lnTo>
                  <a:lnTo>
                    <a:pt x="943649" y="400431"/>
                  </a:lnTo>
                  <a:lnTo>
                    <a:pt x="886137" y="410642"/>
                  </a:lnTo>
                  <a:lnTo>
                    <a:pt x="825347" y="418813"/>
                  </a:lnTo>
                  <a:lnTo>
                    <a:pt x="761659" y="424811"/>
                  </a:lnTo>
                  <a:lnTo>
                    <a:pt x="695458" y="428507"/>
                  </a:lnTo>
                  <a:lnTo>
                    <a:pt x="627126" y="429768"/>
                  </a:lnTo>
                  <a:lnTo>
                    <a:pt x="558793" y="428507"/>
                  </a:lnTo>
                  <a:lnTo>
                    <a:pt x="492592" y="424811"/>
                  </a:lnTo>
                  <a:lnTo>
                    <a:pt x="428904" y="418813"/>
                  </a:lnTo>
                  <a:lnTo>
                    <a:pt x="368114" y="410642"/>
                  </a:lnTo>
                  <a:lnTo>
                    <a:pt x="310602" y="400431"/>
                  </a:lnTo>
                  <a:lnTo>
                    <a:pt x="256752" y="388309"/>
                  </a:lnTo>
                  <a:lnTo>
                    <a:pt x="206946" y="374408"/>
                  </a:lnTo>
                  <a:lnTo>
                    <a:pt x="161567" y="358859"/>
                  </a:lnTo>
                  <a:lnTo>
                    <a:pt x="120998" y="341793"/>
                  </a:lnTo>
                  <a:lnTo>
                    <a:pt x="85620" y="323342"/>
                  </a:lnTo>
                  <a:lnTo>
                    <a:pt x="31971" y="282805"/>
                  </a:lnTo>
                  <a:lnTo>
                    <a:pt x="3679" y="238298"/>
                  </a:lnTo>
                  <a:lnTo>
                    <a:pt x="0" y="214884"/>
                  </a:lnTo>
                  <a:close/>
                </a:path>
              </a:pathLst>
            </a:custGeom>
            <a:ln w="28575">
              <a:solidFill>
                <a:srgbClr val="7178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object 24">
              <a:extLst>
                <a:ext uri="{FF2B5EF4-FFF2-40B4-BE49-F238E27FC236}">
                  <a16:creationId xmlns:a16="http://schemas.microsoft.com/office/drawing/2014/main" id="{E705DE46-22BB-0000-3ECE-2A480E1D55B7}"/>
                </a:ext>
              </a:extLst>
            </p:cNvPr>
            <p:cNvSpPr/>
            <p:nvPr/>
          </p:nvSpPr>
          <p:spPr>
            <a:xfrm>
              <a:off x="3867150" y="1320046"/>
              <a:ext cx="4852728" cy="295275"/>
            </a:xfrm>
            <a:custGeom>
              <a:avLst/>
              <a:gdLst/>
              <a:ahLst/>
              <a:cxnLst/>
              <a:rect l="l" t="t" r="r" b="b"/>
              <a:pathLst>
                <a:path w="3752850" h="295275">
                  <a:moveTo>
                    <a:pt x="0" y="295211"/>
                  </a:moveTo>
                  <a:lnTo>
                    <a:pt x="3752621" y="0"/>
                  </a:lnTo>
                </a:path>
              </a:pathLst>
            </a:custGeom>
            <a:ln w="28574">
              <a:solidFill>
                <a:srgbClr val="7178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object 25">
              <a:extLst>
                <a:ext uri="{FF2B5EF4-FFF2-40B4-BE49-F238E27FC236}">
                  <a16:creationId xmlns:a16="http://schemas.microsoft.com/office/drawing/2014/main" id="{EAA27062-66F3-19B5-AD7E-66E311F8958B}"/>
                </a:ext>
              </a:extLst>
            </p:cNvPr>
            <p:cNvSpPr/>
            <p:nvPr/>
          </p:nvSpPr>
          <p:spPr>
            <a:xfrm>
              <a:off x="8728670" y="1289157"/>
              <a:ext cx="88900" cy="85725"/>
            </a:xfrm>
            <a:custGeom>
              <a:avLst/>
              <a:gdLst/>
              <a:ahLst/>
              <a:cxnLst/>
              <a:rect l="l" t="t" r="r" b="b"/>
              <a:pathLst>
                <a:path w="88900" h="85725">
                  <a:moveTo>
                    <a:pt x="0" y="0"/>
                  </a:moveTo>
                  <a:lnTo>
                    <a:pt x="6730" y="85458"/>
                  </a:lnTo>
                  <a:lnTo>
                    <a:pt x="88823" y="360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78FF"/>
            </a:solidFill>
            <a:ln>
              <a:solidFill>
                <a:srgbClr val="7178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0" name="object 25">
            <a:extLst>
              <a:ext uri="{FF2B5EF4-FFF2-40B4-BE49-F238E27FC236}">
                <a16:creationId xmlns:a16="http://schemas.microsoft.com/office/drawing/2014/main" id="{B03F373F-666B-6126-3944-C36EAA41568C}"/>
              </a:ext>
            </a:extLst>
          </p:cNvPr>
          <p:cNvSpPr/>
          <p:nvPr/>
        </p:nvSpPr>
        <p:spPr>
          <a:xfrm>
            <a:off x="9934321" y="1957243"/>
            <a:ext cx="88900" cy="85725"/>
          </a:xfrm>
          <a:custGeom>
            <a:avLst/>
            <a:gdLst/>
            <a:ahLst/>
            <a:cxnLst/>
            <a:rect l="l" t="t" r="r" b="b"/>
            <a:pathLst>
              <a:path w="88900" h="85725">
                <a:moveTo>
                  <a:pt x="0" y="0"/>
                </a:moveTo>
                <a:lnTo>
                  <a:pt x="6730" y="85458"/>
                </a:lnTo>
                <a:lnTo>
                  <a:pt x="88823" y="36004"/>
                </a:lnTo>
                <a:lnTo>
                  <a:pt x="0" y="0"/>
                </a:lnTo>
                <a:close/>
              </a:path>
            </a:pathLst>
          </a:custGeom>
          <a:solidFill>
            <a:srgbClr val="7178FF"/>
          </a:solidFill>
          <a:ln>
            <a:solidFill>
              <a:srgbClr val="7178F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979B84B-A7DE-18ED-712A-1E4FFB0630F4}"/>
              </a:ext>
            </a:extLst>
          </p:cNvPr>
          <p:cNvSpPr/>
          <p:nvPr/>
        </p:nvSpPr>
        <p:spPr>
          <a:xfrm>
            <a:off x="8704724" y="1346026"/>
            <a:ext cx="1225011" cy="212258"/>
          </a:xfrm>
          <a:prstGeom prst="rect">
            <a:avLst/>
          </a:prstGeom>
          <a:solidFill>
            <a:srgbClr val="7178FF"/>
          </a:solidFill>
          <a:ln>
            <a:solidFill>
              <a:srgbClr val="7178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/>
              <a:t>YOUR CURRENT PLAN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8EC630D-1D28-45ED-ADE3-8478F94A6FA5}"/>
              </a:ext>
            </a:extLst>
          </p:cNvPr>
          <p:cNvSpPr/>
          <p:nvPr/>
        </p:nvSpPr>
        <p:spPr>
          <a:xfrm>
            <a:off x="9977458" y="2195769"/>
            <a:ext cx="851482" cy="233531"/>
          </a:xfrm>
          <a:prstGeom prst="rect">
            <a:avLst/>
          </a:prstGeom>
          <a:solidFill>
            <a:srgbClr val="7178FF"/>
          </a:solidFill>
          <a:ln>
            <a:solidFill>
              <a:srgbClr val="7178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/>
              <a:t>Select</a:t>
            </a:r>
          </a:p>
        </p:txBody>
      </p:sp>
    </p:spTree>
    <p:extLst>
      <p:ext uri="{BB962C8B-B14F-4D97-AF65-F5344CB8AC3E}">
        <p14:creationId xmlns:p14="http://schemas.microsoft.com/office/powerpoint/2010/main" val="2256655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0800" y="4047302"/>
            <a:ext cx="2315752" cy="2427345"/>
          </a:xfrm>
          <a:prstGeom prst="rect">
            <a:avLst/>
          </a:prstGeom>
          <a:ln>
            <a:noFill/>
          </a:ln>
        </p:spPr>
      </p:pic>
      <p:sp>
        <p:nvSpPr>
          <p:cNvPr id="5" name="object 5"/>
          <p:cNvSpPr>
            <a:spLocks/>
          </p:cNvSpPr>
          <p:nvPr/>
        </p:nvSpPr>
        <p:spPr>
          <a:xfrm>
            <a:off x="7077075" y="1438274"/>
            <a:ext cx="4544060" cy="4810760"/>
          </a:xfrm>
          <a:custGeom>
            <a:avLst/>
            <a:gdLst/>
            <a:ahLst/>
            <a:cxnLst/>
            <a:rect l="l" t="t" r="r" b="b"/>
            <a:pathLst>
              <a:path w="4544059" h="4810760">
                <a:moveTo>
                  <a:pt x="0" y="0"/>
                </a:moveTo>
                <a:lnTo>
                  <a:pt x="4543806" y="0"/>
                </a:lnTo>
                <a:lnTo>
                  <a:pt x="4543806" y="4810506"/>
                </a:lnTo>
                <a:lnTo>
                  <a:pt x="0" y="4810506"/>
                </a:lnTo>
                <a:lnTo>
                  <a:pt x="0" y="0"/>
                </a:lnTo>
                <a:close/>
              </a:path>
            </a:pathLst>
          </a:custGeom>
          <a:ln w="19050">
            <a:noFill/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489384"/>
          </a:xfrm>
          <a:prstGeom prst="rect">
            <a:avLst/>
          </a:prstGeom>
        </p:spPr>
        <p:txBody>
          <a:bodyPr vert="horz" wrap="square" lIns="0" tIns="11889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dirty="0">
                <a:solidFill>
                  <a:schemeClr val="bg1"/>
                </a:solidFill>
              </a:rPr>
              <a:t>COMPANY</a:t>
            </a:r>
            <a:r>
              <a:rPr sz="2400" spc="-125" dirty="0">
                <a:solidFill>
                  <a:schemeClr val="bg1"/>
                </a:solidFill>
              </a:rPr>
              <a:t> </a:t>
            </a:r>
            <a:r>
              <a:rPr sz="2400" dirty="0">
                <a:solidFill>
                  <a:schemeClr val="bg1"/>
                </a:solidFill>
              </a:rPr>
              <a:t>DASHBOARD</a:t>
            </a:r>
            <a:r>
              <a:rPr sz="2400" spc="-110" dirty="0">
                <a:solidFill>
                  <a:schemeClr val="bg1"/>
                </a:solidFill>
              </a:rPr>
              <a:t> </a:t>
            </a:r>
            <a:r>
              <a:rPr sz="2400" spc="-10" dirty="0">
                <a:solidFill>
                  <a:schemeClr val="bg1"/>
                </a:solidFill>
              </a:rPr>
              <a:t>ANALYTICS</a:t>
            </a:r>
          </a:p>
        </p:txBody>
      </p:sp>
      <p:sp>
        <p:nvSpPr>
          <p:cNvPr id="2" name="object 18">
            <a:extLst>
              <a:ext uri="{FF2B5EF4-FFF2-40B4-BE49-F238E27FC236}">
                <a16:creationId xmlns:a16="http://schemas.microsoft.com/office/drawing/2014/main" id="{42E26F6F-BD46-3B0B-93F9-64ED05EE8570}"/>
              </a:ext>
            </a:extLst>
          </p:cNvPr>
          <p:cNvSpPr txBox="1"/>
          <p:nvPr/>
        </p:nvSpPr>
        <p:spPr>
          <a:xfrm>
            <a:off x="2311401" y="1663887"/>
            <a:ext cx="9107080" cy="2784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Exhibitor Dashboard allows you to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access a wealth of data regarding your performance at the exhibition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  <a:b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>
              <a:spcBef>
                <a:spcPts val="95"/>
              </a:spcBef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dashboard synthesizes your leads generated during the show (</a:t>
            </a:r>
            <a:r>
              <a:rPr kumimoji="0" lang="en-US" sz="16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Emperia app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). A large amount of data is available to help you understand the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typology of your leads, your strengths, and areas for improvement 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your next exhibition.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Its pro version also allows you to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compare yourself with your competitors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page only becomes accessible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90 days 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before the show.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3" name="object 4">
            <a:extLst>
              <a:ext uri="{FF2B5EF4-FFF2-40B4-BE49-F238E27FC236}">
                <a16:creationId xmlns:a16="http://schemas.microsoft.com/office/drawing/2014/main" id="{66DF538E-B460-8DE5-B129-71106BA21D5F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3921" y="1663887"/>
            <a:ext cx="1786979" cy="15619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2028444"/>
            <a:ext cx="12192000" cy="3933825"/>
          </a:xfrm>
          <a:custGeom>
            <a:avLst/>
            <a:gdLst/>
            <a:ahLst/>
            <a:cxnLst/>
            <a:rect l="l" t="t" r="r" b="b"/>
            <a:pathLst>
              <a:path w="12192000" h="3933825">
                <a:moveTo>
                  <a:pt x="12192000" y="0"/>
                </a:moveTo>
                <a:lnTo>
                  <a:pt x="0" y="0"/>
                </a:lnTo>
                <a:lnTo>
                  <a:pt x="0" y="3933444"/>
                </a:lnTo>
                <a:lnTo>
                  <a:pt x="12192000" y="3933444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3400" y="1606404"/>
            <a:ext cx="6532284" cy="34451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2729" marR="0" lvl="0" indent="-227965" algn="l" defTabSz="914400" rtl="0" eaLnBrk="1" fontAlgn="auto" latinLnBrk="0" hangingPunct="1">
              <a:lnSpc>
                <a:spcPct val="100000"/>
              </a:lnSpc>
              <a:spcBef>
                <a:spcPts val="90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729" algn="l"/>
              </a:tabLst>
              <a:defRPr/>
            </a:pP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 action="ppaction://hlinksldjump"/>
              </a:rPr>
              <a:t>Glossary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2729" marR="0" lvl="0" indent="-2279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729" algn="l"/>
              </a:tabLst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 action="ppaction://hlinksldjump"/>
              </a:rPr>
              <a:t>Log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 action="ppaction://hlinksldjump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 action="ppaction://hlinksldjump"/>
              </a:rPr>
              <a:t>into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 action="ppaction://hlinksldjump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 action="ppaction://hlinksldjump"/>
              </a:rPr>
              <a:t>your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 action="ppaction://hlinksldjump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 action="ppaction://hlinksldjump"/>
              </a:rPr>
              <a:t>company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 action="ppaction://hlinksldjump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 action="ppaction://hlinksldjump"/>
              </a:rPr>
              <a:t>account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2729" marR="0" lvl="0" indent="-2279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729" algn="l"/>
              </a:tabLst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 action="ppaction://hlinksldjump"/>
              </a:rPr>
              <a:t>Homepage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 action="ppaction://hlinksldjump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 action="ppaction://hlinksldjump"/>
              </a:rPr>
              <a:t>of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 action="ppaction://hlinksldjump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 action="ppaction://hlinksldjump"/>
              </a:rPr>
              <a:t>your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 action="ppaction://hlinksldjump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 action="ppaction://hlinksldjump"/>
              </a:rPr>
              <a:t>company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 action="ppaction://hlinksldjump"/>
              </a:rPr>
              <a:t> 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 action="ppaction://hlinksldjump"/>
              </a:rPr>
              <a:t>hub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2729" marR="0" lvl="0" indent="-2279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729" algn="l"/>
              </a:tabLst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6" action="ppaction://hlinksldjump"/>
              </a:rPr>
              <a:t>Edit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6" action="ppaction://hlinksldjump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6" action="ppaction://hlinksldjump"/>
              </a:rPr>
              <a:t>my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6" action="ppaction://hlinksldjump"/>
              </a:rPr>
              <a:t> profile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2729" marR="0" lvl="0" indent="-2279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729" algn="l"/>
              </a:tabLst>
              <a:defRPr/>
            </a:pPr>
            <a:r>
              <a:rPr lang="fr-FR" sz="1400" kern="0" dirty="0">
                <a:solidFill>
                  <a:sysClr val="windowText" lastClr="000000"/>
                </a:solidFill>
                <a:latin typeface="Arial"/>
                <a:cs typeface="Arial"/>
                <a:hlinkClick r:id="rId7" action="ppaction://hlinksldjump"/>
              </a:rPr>
              <a:t>Lead Manager App: The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7" action="ppaction://hlinksldjump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7" action="ppaction://hlinksldjump"/>
              </a:rPr>
              <a:t>Lead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7" action="ppaction://hlinksldjump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7" action="ppaction://hlinksldjump"/>
              </a:rPr>
              <a:t>Generation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7" action="ppaction://hlinksldjump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7" action="ppaction://hlinksldjump"/>
              </a:rPr>
              <a:t>Solution</a:t>
            </a:r>
            <a:endParaRPr kumimoji="0" lang="fr-FR" sz="14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2729" marR="0" lvl="0" indent="-2279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729" algn="l"/>
              </a:tabLst>
              <a:defRPr/>
            </a:pPr>
            <a:r>
              <a:rPr kumimoji="0" lang="fr-FR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8" action="ppaction://hlinksldjump"/>
              </a:rPr>
              <a:t>Manage </a:t>
            </a:r>
            <a:r>
              <a:rPr kumimoji="0" lang="fr-FR" sz="14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8" action="ppaction://hlinksldjump"/>
              </a:rPr>
              <a:t>your</a:t>
            </a:r>
            <a:r>
              <a:rPr kumimoji="0" lang="fr-FR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8" action="ppaction://hlinksldjump"/>
              </a:rPr>
              <a:t> </a:t>
            </a:r>
            <a:r>
              <a:rPr kumimoji="0" lang="fr-FR" sz="14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8" action="ppaction://hlinksldjump"/>
              </a:rPr>
              <a:t>company</a:t>
            </a:r>
            <a:r>
              <a:rPr kumimoji="0" lang="fr-FR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8" action="ppaction://hlinksldjump"/>
              </a:rPr>
              <a:t> badges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2095" marR="0" lvl="0" indent="-227329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095" algn="l"/>
              </a:tabLst>
              <a:defRPr/>
            </a:pPr>
            <a:r>
              <a:rPr lang="fr-FR" sz="1400" kern="0" spc="-20" dirty="0">
                <a:solidFill>
                  <a:sysClr val="windowText" lastClr="000000"/>
                </a:solidFill>
                <a:latin typeface="Arial"/>
                <a:cs typeface="Arial"/>
                <a:hlinkClick r:id="rId9" action="ppaction://hlinksldjump"/>
              </a:rPr>
              <a:t>E-shop</a:t>
            </a:r>
            <a:endParaRPr lang="fr-FR" sz="1400" kern="0" spc="-2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252095" marR="0" lvl="0" indent="-227329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095" algn="l"/>
              </a:tabLst>
              <a:defRPr/>
            </a:pPr>
            <a:r>
              <a:rPr kumimoji="0" lang="fr-FR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0" action="ppaction://hlinksldjump"/>
              </a:rPr>
              <a:t>Manage </a:t>
            </a:r>
            <a:r>
              <a:rPr kumimoji="0" lang="fr-FR" sz="1400" b="0" i="0" u="none" strike="noStrike" kern="0" cap="none" spc="-2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0" action="ppaction://hlinksldjump"/>
              </a:rPr>
              <a:t>company</a:t>
            </a:r>
            <a:r>
              <a:rPr kumimoji="0" lang="fr-FR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0" action="ppaction://hlinksldjump"/>
              </a:rPr>
              <a:t> </a:t>
            </a:r>
            <a:r>
              <a:rPr kumimoji="0" lang="fr-FR" sz="1400" b="0" i="0" u="none" strike="noStrike" kern="0" cap="none" spc="-2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0" action="ppaction://hlinksldjump"/>
              </a:rPr>
              <a:t>entitlements</a:t>
            </a:r>
            <a:endParaRPr kumimoji="0" lang="fr-FR" sz="1400" b="0" i="0" u="none" strike="noStrike" kern="0" cap="none" spc="-2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2095" marR="0" lvl="0" indent="-227329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095" algn="l"/>
              </a:tabLst>
              <a:defRPr/>
            </a:pPr>
            <a:r>
              <a:rPr lang="fr-FR" sz="1400" kern="0" spc="-20" dirty="0">
                <a:solidFill>
                  <a:sysClr val="windowText" lastClr="000000"/>
                </a:solidFill>
                <a:latin typeface="Arial"/>
                <a:cs typeface="Arial"/>
                <a:hlinkClick r:id="rId11" action="ppaction://hlinksldjump"/>
              </a:rPr>
              <a:t>Upgrade </a:t>
            </a:r>
            <a:r>
              <a:rPr lang="fr-FR" sz="1400" kern="0" spc="-20" dirty="0" err="1">
                <a:solidFill>
                  <a:sysClr val="windowText" lastClr="000000"/>
                </a:solidFill>
                <a:latin typeface="Arial"/>
                <a:cs typeface="Arial"/>
                <a:hlinkClick r:id="rId11" action="ppaction://hlinksldjump"/>
              </a:rPr>
              <a:t>your</a:t>
            </a:r>
            <a:r>
              <a:rPr lang="fr-FR" sz="1400" kern="0" spc="-20" dirty="0">
                <a:solidFill>
                  <a:sysClr val="windowText" lastClr="000000"/>
                </a:solidFill>
                <a:latin typeface="Arial"/>
                <a:cs typeface="Arial"/>
                <a:hlinkClick r:id="rId11" action="ppaction://hlinksldjump"/>
              </a:rPr>
              <a:t> package</a:t>
            </a:r>
            <a:endParaRPr kumimoji="0" lang="fr-FR" sz="1400" b="0" i="0" u="none" strike="noStrike" kern="0" cap="none" spc="-2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2095" marR="0" lvl="0" indent="-227329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095" algn="l"/>
              </a:tabLst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2" action="ppaction://hlinksldjump"/>
              </a:rPr>
              <a:t>Your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2" action="ppaction://hlinksldjump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2" action="ppaction://hlinksldjump"/>
              </a:rPr>
              <a:t>Company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2" action="ppaction://hlinksldjump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2" action="ppaction://hlinksldjump"/>
              </a:rPr>
              <a:t>dashboard</a:t>
            </a:r>
            <a:r>
              <a:rPr kumimoji="0" sz="14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2" action="ppaction://hlinksldjump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2" action="ppaction://hlinksldjump"/>
              </a:rPr>
              <a:t>analytics</a:t>
            </a:r>
            <a:endParaRPr kumimoji="0" lang="fr-FR" sz="14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2095" marR="0" lvl="0" indent="-227329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095" algn="l"/>
              </a:tabLst>
              <a:defRPr/>
            </a:pPr>
            <a:r>
              <a:rPr lang="fr-FR" sz="1400" kern="0" spc="-10" dirty="0" err="1">
                <a:solidFill>
                  <a:sysClr val="windowText" lastClr="000000"/>
                </a:solidFill>
                <a:latin typeface="Arial"/>
                <a:cs typeface="Arial"/>
                <a:hlinkClick r:id="rId13" action="ppaction://hlinksldjump"/>
              </a:rPr>
              <a:t>Your</a:t>
            </a:r>
            <a:r>
              <a:rPr lang="fr-FR" sz="1400" kern="0" spc="-10" dirty="0">
                <a:solidFill>
                  <a:sysClr val="windowText" lastClr="000000"/>
                </a:solidFill>
                <a:latin typeface="Arial"/>
                <a:cs typeface="Arial"/>
                <a:hlinkClick r:id="rId13" action="ppaction://hlinksldjump"/>
              </a:rPr>
              <a:t> </a:t>
            </a:r>
            <a:r>
              <a:rPr lang="fr-FR" sz="1400" kern="0" spc="-10" dirty="0" err="1">
                <a:solidFill>
                  <a:sysClr val="windowText" lastClr="000000"/>
                </a:solidFill>
                <a:latin typeface="Arial"/>
                <a:cs typeface="Arial"/>
                <a:hlinkClick r:id="rId13" action="ppaction://hlinksldjump"/>
              </a:rPr>
              <a:t>delegates</a:t>
            </a:r>
            <a:r>
              <a:rPr lang="fr-FR" sz="1400" kern="0" spc="-10" dirty="0">
                <a:solidFill>
                  <a:sysClr val="windowText" lastClr="000000"/>
                </a:solidFill>
                <a:latin typeface="Arial"/>
                <a:cs typeface="Arial"/>
                <a:hlinkClick r:id="rId13" action="ppaction://hlinksldjump"/>
              </a:rPr>
              <a:t> </a:t>
            </a:r>
            <a:r>
              <a:rPr lang="fr-FR" sz="1400" kern="0" spc="-10" dirty="0" err="1">
                <a:solidFill>
                  <a:sysClr val="windowText" lastClr="000000"/>
                </a:solidFill>
                <a:latin typeface="Arial"/>
                <a:cs typeface="Arial"/>
                <a:hlinkClick r:id="rId13" action="ppaction://hlinksldjump"/>
              </a:rPr>
              <a:t>view</a:t>
            </a:r>
            <a:r>
              <a:rPr lang="fr-FR" sz="1400" kern="0" spc="-10" dirty="0">
                <a:solidFill>
                  <a:sysClr val="windowText" lastClr="000000"/>
                </a:solidFill>
                <a:latin typeface="Arial"/>
                <a:cs typeface="Arial"/>
                <a:hlinkClick r:id="rId13" action="ppaction://hlinksldjump"/>
              </a:rPr>
              <a:t> and actions</a:t>
            </a:r>
            <a:endParaRPr lang="fr-FR" sz="1400" kern="0" spc="-1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252095" marR="0" lvl="0" indent="-227329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095" algn="l"/>
              </a:tabLst>
              <a:defRPr/>
            </a:pPr>
            <a:r>
              <a:rPr lang="fr-FR" sz="1400" kern="0" spc="-10" dirty="0">
                <a:solidFill>
                  <a:sysClr val="windowText" lastClr="000000"/>
                </a:solidFill>
                <a:latin typeface="Arial"/>
                <a:cs typeface="Arial"/>
                <a:hlinkClick r:id="rId14" action="ppaction://hlinksldjump"/>
              </a:rPr>
              <a:t>Need </a:t>
            </a:r>
            <a:r>
              <a:rPr lang="fr-FR" sz="1400" kern="0" spc="-10" dirty="0" err="1">
                <a:solidFill>
                  <a:sysClr val="windowText" lastClr="000000"/>
                </a:solidFill>
                <a:latin typeface="Arial"/>
                <a:cs typeface="Arial"/>
                <a:hlinkClick r:id="rId14" action="ppaction://hlinksldjump"/>
              </a:rPr>
              <a:t>any</a:t>
            </a:r>
            <a:r>
              <a:rPr lang="fr-FR" sz="1400" kern="0" spc="-10" dirty="0">
                <a:solidFill>
                  <a:sysClr val="windowText" lastClr="000000"/>
                </a:solidFill>
                <a:latin typeface="Arial"/>
                <a:cs typeface="Arial"/>
                <a:hlinkClick r:id="rId14" action="ppaction://hlinksldjump"/>
              </a:rPr>
              <a:t> assistance?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3">
            <a:extLst>
              <a:ext uri="{FF2B5EF4-FFF2-40B4-BE49-F238E27FC236}">
                <a16:creationId xmlns:a16="http://schemas.microsoft.com/office/drawing/2014/main" id="{BFC7C334-F4D9-5B8C-F51C-66102C0549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602762"/>
          </a:xfrm>
          <a:prstGeom prst="rect">
            <a:avLst/>
          </a:prstGeom>
        </p:spPr>
        <p:txBody>
          <a:bodyPr vert="horz" wrap="square" lIns="0" tIns="23117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400" spc="-10" dirty="0">
                <a:solidFill>
                  <a:schemeClr val="bg1"/>
                </a:solidFill>
              </a:rPr>
              <a:t>TABLE OF CONTENTS</a:t>
            </a:r>
            <a:endParaRPr sz="2400" spc="-1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878695"/>
          </a:xfrm>
          <a:prstGeom prst="rect">
            <a:avLst/>
          </a:prstGeom>
        </p:spPr>
        <p:txBody>
          <a:bodyPr vert="horz" wrap="square" lIns="0" tIns="74034" rIns="0" bIns="0" rtlCol="0">
            <a:spAutoFit/>
          </a:bodyPr>
          <a:lstStyle/>
          <a:p>
            <a:pPr marL="12700">
              <a:lnSpc>
                <a:spcPts val="3310"/>
              </a:lnSpc>
              <a:spcBef>
                <a:spcPts val="95"/>
              </a:spcBef>
            </a:pPr>
            <a:r>
              <a:rPr sz="2400" dirty="0">
                <a:solidFill>
                  <a:schemeClr val="bg1"/>
                </a:solidFill>
              </a:rPr>
              <a:t>YOUR</a:t>
            </a:r>
            <a:r>
              <a:rPr sz="2400" spc="-90" dirty="0">
                <a:solidFill>
                  <a:schemeClr val="bg1"/>
                </a:solidFill>
              </a:rPr>
              <a:t> </a:t>
            </a:r>
            <a:r>
              <a:rPr sz="2400" dirty="0">
                <a:solidFill>
                  <a:schemeClr val="bg1"/>
                </a:solidFill>
              </a:rPr>
              <a:t>DELEGATES</a:t>
            </a:r>
            <a:r>
              <a:rPr sz="2400" spc="-55" dirty="0">
                <a:solidFill>
                  <a:schemeClr val="bg1"/>
                </a:solidFill>
              </a:rPr>
              <a:t> </a:t>
            </a:r>
            <a:r>
              <a:rPr sz="2400" dirty="0">
                <a:solidFill>
                  <a:schemeClr val="bg1"/>
                </a:solidFill>
              </a:rPr>
              <a:t>VIEW</a:t>
            </a:r>
            <a:r>
              <a:rPr sz="2400" spc="-80" dirty="0">
                <a:solidFill>
                  <a:schemeClr val="bg1"/>
                </a:solidFill>
              </a:rPr>
              <a:t> </a:t>
            </a:r>
            <a:r>
              <a:rPr sz="2400" dirty="0">
                <a:solidFill>
                  <a:schemeClr val="bg1"/>
                </a:solidFill>
              </a:rPr>
              <a:t>AND</a:t>
            </a:r>
            <a:r>
              <a:rPr sz="2400" spc="-95" dirty="0">
                <a:solidFill>
                  <a:schemeClr val="bg1"/>
                </a:solidFill>
              </a:rPr>
              <a:t> </a:t>
            </a:r>
            <a:r>
              <a:rPr sz="2400" spc="-10" dirty="0">
                <a:solidFill>
                  <a:schemeClr val="bg1"/>
                </a:solidFill>
              </a:rPr>
              <a:t>ACTIONS</a:t>
            </a:r>
          </a:p>
          <a:p>
            <a:pPr marL="12700">
              <a:lnSpc>
                <a:spcPts val="3310"/>
              </a:lnSpc>
            </a:pPr>
            <a:r>
              <a:rPr sz="1800" b="0" i="1" dirty="0">
                <a:solidFill>
                  <a:schemeClr val="bg1"/>
                </a:solidFill>
                <a:latin typeface="Montserrat"/>
                <a:cs typeface="Montserrat"/>
              </a:rPr>
              <a:t>What</a:t>
            </a:r>
            <a:r>
              <a:rPr sz="1800" b="0" i="1" spc="-75" dirty="0">
                <a:solidFill>
                  <a:schemeClr val="bg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bg1"/>
                </a:solidFill>
                <a:latin typeface="Montserrat"/>
                <a:cs typeface="Montserrat"/>
              </a:rPr>
              <a:t>does</a:t>
            </a:r>
            <a:r>
              <a:rPr sz="1800" b="0" i="1" spc="-80" dirty="0">
                <a:solidFill>
                  <a:schemeClr val="bg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bg1"/>
                </a:solidFill>
                <a:latin typeface="Montserrat"/>
                <a:cs typeface="Montserrat"/>
              </a:rPr>
              <a:t>your</a:t>
            </a:r>
            <a:r>
              <a:rPr sz="1800" b="0" i="1" spc="-75" dirty="0">
                <a:solidFill>
                  <a:schemeClr val="bg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bg1"/>
                </a:solidFill>
                <a:latin typeface="Montserrat"/>
                <a:cs typeface="Montserrat"/>
              </a:rPr>
              <a:t>delegates</a:t>
            </a:r>
            <a:r>
              <a:rPr sz="1800" b="0" i="1" spc="-90" dirty="0">
                <a:solidFill>
                  <a:schemeClr val="bg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bg1"/>
                </a:solidFill>
                <a:latin typeface="Montserrat"/>
                <a:cs typeface="Montserrat"/>
              </a:rPr>
              <a:t>access</a:t>
            </a:r>
            <a:r>
              <a:rPr sz="1800" b="0" i="1" spc="-65" dirty="0">
                <a:solidFill>
                  <a:schemeClr val="bg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bg1"/>
                </a:solidFill>
                <a:latin typeface="Montserrat"/>
                <a:cs typeface="Montserrat"/>
              </a:rPr>
              <a:t>on</a:t>
            </a:r>
            <a:r>
              <a:rPr sz="1800" b="0" i="1" spc="-80" dirty="0">
                <a:solidFill>
                  <a:schemeClr val="bg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bg1"/>
                </a:solidFill>
                <a:latin typeface="Montserrat"/>
                <a:cs typeface="Montserrat"/>
              </a:rPr>
              <a:t>the</a:t>
            </a:r>
            <a:r>
              <a:rPr sz="1800" b="0" i="1" spc="-80" dirty="0">
                <a:solidFill>
                  <a:schemeClr val="bg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bg1"/>
                </a:solidFill>
                <a:latin typeface="Montserrat"/>
                <a:cs typeface="Montserrat"/>
              </a:rPr>
              <a:t>company</a:t>
            </a:r>
            <a:r>
              <a:rPr sz="1800" b="0" i="1" spc="-70" dirty="0">
                <a:solidFill>
                  <a:schemeClr val="bg1"/>
                </a:solidFill>
                <a:latin typeface="Montserrat"/>
                <a:cs typeface="Montserrat"/>
              </a:rPr>
              <a:t> </a:t>
            </a:r>
            <a:r>
              <a:rPr sz="1800" b="0" i="1" spc="-20" dirty="0">
                <a:solidFill>
                  <a:schemeClr val="bg1"/>
                </a:solidFill>
                <a:latin typeface="Montserrat"/>
                <a:cs typeface="Montserrat"/>
              </a:rPr>
              <a:t>hub</a:t>
            </a:r>
            <a:r>
              <a:rPr lang="fr-FR" sz="1800" b="0" i="1" spc="-20" dirty="0">
                <a:solidFill>
                  <a:schemeClr val="bg1"/>
                </a:solidFill>
                <a:latin typeface="Montserrat"/>
                <a:cs typeface="Montserrat"/>
              </a:rPr>
              <a:t> </a:t>
            </a:r>
            <a:r>
              <a:rPr sz="1800" b="0" i="1" spc="-20" dirty="0">
                <a:solidFill>
                  <a:schemeClr val="bg1"/>
                </a:solidFill>
                <a:latin typeface="Montserrat"/>
                <a:cs typeface="Montserrat"/>
              </a:rPr>
              <a:t>?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77160" y="4495800"/>
            <a:ext cx="3172942" cy="1703832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2667635" y="4486275"/>
            <a:ext cx="3195320" cy="1723389"/>
          </a:xfrm>
          <a:custGeom>
            <a:avLst/>
            <a:gdLst/>
            <a:ahLst/>
            <a:cxnLst/>
            <a:rect l="l" t="t" r="r" b="b"/>
            <a:pathLst>
              <a:path w="3195320" h="1723389">
                <a:moveTo>
                  <a:pt x="0" y="0"/>
                </a:moveTo>
                <a:lnTo>
                  <a:pt x="3195066" y="0"/>
                </a:lnTo>
                <a:lnTo>
                  <a:pt x="3195066" y="1722882"/>
                </a:lnTo>
                <a:lnTo>
                  <a:pt x="0" y="1722882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77160" y="5242561"/>
            <a:ext cx="901176" cy="107442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 rotWithShape="1">
          <a:blip r:embed="rId5" cstate="print"/>
          <a:srcRect t="71801"/>
          <a:stretch/>
        </p:blipFill>
        <p:spPr>
          <a:xfrm>
            <a:off x="7290880" y="1702069"/>
            <a:ext cx="4372935" cy="1115574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480167" y="3220448"/>
            <a:ext cx="24434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Delegate</a:t>
            </a:r>
            <a:r>
              <a:rPr kumimoji="0" sz="12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will connect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their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profile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2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will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have</a:t>
            </a:r>
            <a:r>
              <a:rPr kumimoji="0" sz="1200" b="1" i="0" u="none" strike="noStrike" kern="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access</a:t>
            </a:r>
            <a:r>
              <a:rPr kumimoji="0" sz="1200" b="1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to </a:t>
            </a: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upload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their</a:t>
            </a: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picture</a:t>
            </a:r>
            <a:r>
              <a:rPr kumimoji="0" sz="1200" b="1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to receive</a:t>
            </a:r>
            <a:r>
              <a:rPr kumimoji="0" sz="1200" b="1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the </a:t>
            </a: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badge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(available</a:t>
            </a:r>
            <a:r>
              <a:rPr kumimoji="0" sz="1200" b="0" i="1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2</a:t>
            </a:r>
            <a:r>
              <a:rPr kumimoji="0" sz="1200" b="0" i="1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weeks</a:t>
            </a:r>
            <a:r>
              <a:rPr kumimoji="0" sz="1200" b="0" i="1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before</a:t>
            </a:r>
            <a:r>
              <a:rPr kumimoji="0" sz="1200" b="0" i="1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200" b="0" i="1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1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event)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943098" y="2385207"/>
            <a:ext cx="8529316" cy="3815442"/>
            <a:chOff x="2955798" y="1990490"/>
            <a:chExt cx="8529316" cy="3815442"/>
          </a:xfrm>
        </p:grpSpPr>
        <p:sp>
          <p:nvSpPr>
            <p:cNvPr id="25" name="object 25"/>
            <p:cNvSpPr/>
            <p:nvPr/>
          </p:nvSpPr>
          <p:spPr>
            <a:xfrm>
              <a:off x="7516327" y="1990490"/>
              <a:ext cx="986155" cy="399415"/>
            </a:xfrm>
            <a:custGeom>
              <a:avLst/>
              <a:gdLst/>
              <a:ahLst/>
              <a:cxnLst/>
              <a:rect l="l" t="t" r="r" b="b"/>
              <a:pathLst>
                <a:path w="986154" h="399414">
                  <a:moveTo>
                    <a:pt x="0" y="199644"/>
                  </a:moveTo>
                  <a:lnTo>
                    <a:pt x="17610" y="146570"/>
                  </a:lnTo>
                  <a:lnTo>
                    <a:pt x="67310" y="98879"/>
                  </a:lnTo>
                  <a:lnTo>
                    <a:pt x="102724" y="77647"/>
                  </a:lnTo>
                  <a:lnTo>
                    <a:pt x="144399" y="58473"/>
                  </a:lnTo>
                  <a:lnTo>
                    <a:pt x="191746" y="41598"/>
                  </a:lnTo>
                  <a:lnTo>
                    <a:pt x="244178" y="27257"/>
                  </a:lnTo>
                  <a:lnTo>
                    <a:pt x="301109" y="15688"/>
                  </a:lnTo>
                  <a:lnTo>
                    <a:pt x="361950" y="7131"/>
                  </a:lnTo>
                  <a:lnTo>
                    <a:pt x="426114" y="1822"/>
                  </a:lnTo>
                  <a:lnTo>
                    <a:pt x="493014" y="0"/>
                  </a:lnTo>
                  <a:lnTo>
                    <a:pt x="559913" y="1822"/>
                  </a:lnTo>
                  <a:lnTo>
                    <a:pt x="624078" y="7131"/>
                  </a:lnTo>
                  <a:lnTo>
                    <a:pt x="684918" y="15688"/>
                  </a:lnTo>
                  <a:lnTo>
                    <a:pt x="741849" y="27257"/>
                  </a:lnTo>
                  <a:lnTo>
                    <a:pt x="794281" y="41598"/>
                  </a:lnTo>
                  <a:lnTo>
                    <a:pt x="841629" y="58473"/>
                  </a:lnTo>
                  <a:lnTo>
                    <a:pt x="883303" y="77647"/>
                  </a:lnTo>
                  <a:lnTo>
                    <a:pt x="918718" y="98879"/>
                  </a:lnTo>
                  <a:lnTo>
                    <a:pt x="968417" y="146570"/>
                  </a:lnTo>
                  <a:lnTo>
                    <a:pt x="986028" y="199644"/>
                  </a:lnTo>
                  <a:lnTo>
                    <a:pt x="981527" y="226734"/>
                  </a:lnTo>
                  <a:lnTo>
                    <a:pt x="947285" y="277354"/>
                  </a:lnTo>
                  <a:lnTo>
                    <a:pt x="883303" y="321640"/>
                  </a:lnTo>
                  <a:lnTo>
                    <a:pt x="841629" y="340814"/>
                  </a:lnTo>
                  <a:lnTo>
                    <a:pt x="794281" y="357689"/>
                  </a:lnTo>
                  <a:lnTo>
                    <a:pt x="741849" y="372030"/>
                  </a:lnTo>
                  <a:lnTo>
                    <a:pt x="684918" y="383599"/>
                  </a:lnTo>
                  <a:lnTo>
                    <a:pt x="624077" y="392156"/>
                  </a:lnTo>
                  <a:lnTo>
                    <a:pt x="559913" y="397465"/>
                  </a:lnTo>
                  <a:lnTo>
                    <a:pt x="493014" y="399288"/>
                  </a:lnTo>
                  <a:lnTo>
                    <a:pt x="426114" y="397465"/>
                  </a:lnTo>
                  <a:lnTo>
                    <a:pt x="361950" y="392156"/>
                  </a:lnTo>
                  <a:lnTo>
                    <a:pt x="301109" y="383599"/>
                  </a:lnTo>
                  <a:lnTo>
                    <a:pt x="244178" y="372030"/>
                  </a:lnTo>
                  <a:lnTo>
                    <a:pt x="191746" y="357689"/>
                  </a:lnTo>
                  <a:lnTo>
                    <a:pt x="144399" y="340814"/>
                  </a:lnTo>
                  <a:lnTo>
                    <a:pt x="102724" y="321640"/>
                  </a:lnTo>
                  <a:lnTo>
                    <a:pt x="67310" y="300408"/>
                  </a:lnTo>
                  <a:lnTo>
                    <a:pt x="17610" y="252717"/>
                  </a:lnTo>
                  <a:lnTo>
                    <a:pt x="0" y="199644"/>
                  </a:lnTo>
                  <a:close/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2955798" y="5426202"/>
              <a:ext cx="745490" cy="379730"/>
            </a:xfrm>
            <a:custGeom>
              <a:avLst/>
              <a:gdLst/>
              <a:ahLst/>
              <a:cxnLst/>
              <a:rect l="l" t="t" r="r" b="b"/>
              <a:pathLst>
                <a:path w="745489" h="379729">
                  <a:moveTo>
                    <a:pt x="0" y="189738"/>
                  </a:moveTo>
                  <a:lnTo>
                    <a:pt x="18996" y="129766"/>
                  </a:lnTo>
                  <a:lnTo>
                    <a:pt x="71893" y="77681"/>
                  </a:lnTo>
                  <a:lnTo>
                    <a:pt x="109137" y="55573"/>
                  </a:lnTo>
                  <a:lnTo>
                    <a:pt x="152554" y="36608"/>
                  </a:lnTo>
                  <a:lnTo>
                    <a:pt x="201378" y="21178"/>
                  </a:lnTo>
                  <a:lnTo>
                    <a:pt x="254842" y="9673"/>
                  </a:lnTo>
                  <a:lnTo>
                    <a:pt x="312177" y="2483"/>
                  </a:lnTo>
                  <a:lnTo>
                    <a:pt x="372618" y="0"/>
                  </a:lnTo>
                  <a:lnTo>
                    <a:pt x="433058" y="2483"/>
                  </a:lnTo>
                  <a:lnTo>
                    <a:pt x="490393" y="9673"/>
                  </a:lnTo>
                  <a:lnTo>
                    <a:pt x="543857" y="21178"/>
                  </a:lnTo>
                  <a:lnTo>
                    <a:pt x="592681" y="36608"/>
                  </a:lnTo>
                  <a:lnTo>
                    <a:pt x="636098" y="55573"/>
                  </a:lnTo>
                  <a:lnTo>
                    <a:pt x="673342" y="77681"/>
                  </a:lnTo>
                  <a:lnTo>
                    <a:pt x="703644" y="102543"/>
                  </a:lnTo>
                  <a:lnTo>
                    <a:pt x="740359" y="158961"/>
                  </a:lnTo>
                  <a:lnTo>
                    <a:pt x="745236" y="189738"/>
                  </a:lnTo>
                  <a:lnTo>
                    <a:pt x="740359" y="220514"/>
                  </a:lnTo>
                  <a:lnTo>
                    <a:pt x="703644" y="276932"/>
                  </a:lnTo>
                  <a:lnTo>
                    <a:pt x="673342" y="301794"/>
                  </a:lnTo>
                  <a:lnTo>
                    <a:pt x="636098" y="323902"/>
                  </a:lnTo>
                  <a:lnTo>
                    <a:pt x="592681" y="342867"/>
                  </a:lnTo>
                  <a:lnTo>
                    <a:pt x="543857" y="358297"/>
                  </a:lnTo>
                  <a:lnTo>
                    <a:pt x="490393" y="369802"/>
                  </a:lnTo>
                  <a:lnTo>
                    <a:pt x="433058" y="376992"/>
                  </a:lnTo>
                  <a:lnTo>
                    <a:pt x="372618" y="379476"/>
                  </a:lnTo>
                  <a:lnTo>
                    <a:pt x="312177" y="376992"/>
                  </a:lnTo>
                  <a:lnTo>
                    <a:pt x="254842" y="369802"/>
                  </a:lnTo>
                  <a:lnTo>
                    <a:pt x="201378" y="358297"/>
                  </a:lnTo>
                  <a:lnTo>
                    <a:pt x="152554" y="342867"/>
                  </a:lnTo>
                  <a:lnTo>
                    <a:pt x="109137" y="323902"/>
                  </a:lnTo>
                  <a:lnTo>
                    <a:pt x="71893" y="301794"/>
                  </a:lnTo>
                  <a:lnTo>
                    <a:pt x="41591" y="276932"/>
                  </a:lnTo>
                  <a:lnTo>
                    <a:pt x="4876" y="220514"/>
                  </a:lnTo>
                  <a:lnTo>
                    <a:pt x="0" y="189738"/>
                  </a:lnTo>
                  <a:close/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7" name="object 27"/>
            <p:cNvPicPr/>
            <p:nvPr/>
          </p:nvPicPr>
          <p:blipFill rotWithShape="1">
            <a:blip r:embed="rId6" cstate="print"/>
            <a:srcRect t="16646"/>
            <a:stretch/>
          </p:blipFill>
          <p:spPr>
            <a:xfrm>
              <a:off x="9540490" y="3666883"/>
              <a:ext cx="1944624" cy="2045208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1" name="object 31"/>
          <p:cNvSpPr txBox="1"/>
          <p:nvPr/>
        </p:nvSpPr>
        <p:spPr>
          <a:xfrm>
            <a:off x="6646900" y="5219966"/>
            <a:ext cx="24682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5715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This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section,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located</a:t>
            </a:r>
            <a:r>
              <a:rPr kumimoji="0" sz="12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at</a:t>
            </a:r>
            <a:r>
              <a:rPr kumimoji="0" sz="1200" b="0" i="0" u="none" strike="noStrike" kern="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the top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right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of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screen,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allows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them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to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navigate</a:t>
            </a:r>
            <a:r>
              <a:rPr kumimoji="0" sz="1200" b="1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between</a:t>
            </a:r>
            <a:r>
              <a:rPr kumimoji="0" sz="1200" b="1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their</a:t>
            </a:r>
            <a:r>
              <a:rPr kumimoji="0" sz="1200" b="1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company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profile</a:t>
            </a: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and their</a:t>
            </a: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personal</a:t>
            </a: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profile.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548B85B2-78F6-E091-E3BB-F18E8054C064}"/>
              </a:ext>
            </a:extLst>
          </p:cNvPr>
          <p:cNvCxnSpPr>
            <a:cxnSpLocks/>
          </p:cNvCxnSpPr>
          <p:nvPr/>
        </p:nvCxnSpPr>
        <p:spPr>
          <a:xfrm>
            <a:off x="5304616" y="2299717"/>
            <a:ext cx="2199011" cy="2851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25F13A86-89EA-7D93-9FD0-4C1CF454AA15}"/>
              </a:ext>
            </a:extLst>
          </p:cNvPr>
          <p:cNvCxnSpPr>
            <a:cxnSpLocks/>
          </p:cNvCxnSpPr>
          <p:nvPr/>
        </p:nvCxnSpPr>
        <p:spPr>
          <a:xfrm>
            <a:off x="1701907" y="4097660"/>
            <a:ext cx="1561993" cy="16821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80B92811-5B14-1C98-8EC0-4B6B7CC8200B}"/>
              </a:ext>
            </a:extLst>
          </p:cNvPr>
          <p:cNvCxnSpPr>
            <a:cxnSpLocks/>
          </p:cNvCxnSpPr>
          <p:nvPr/>
        </p:nvCxnSpPr>
        <p:spPr>
          <a:xfrm flipV="1">
            <a:off x="9200530" y="5009388"/>
            <a:ext cx="276818" cy="643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>
            <a:extLst>
              <a:ext uri="{FF2B5EF4-FFF2-40B4-BE49-F238E27FC236}">
                <a16:creationId xmlns:a16="http://schemas.microsoft.com/office/drawing/2014/main" id="{3919E95D-E36E-E984-2439-C36F2D3929EB}"/>
              </a:ext>
            </a:extLst>
          </p:cNvPr>
          <p:cNvSpPr txBox="1"/>
          <p:nvPr/>
        </p:nvSpPr>
        <p:spPr>
          <a:xfrm>
            <a:off x="2668099" y="2001555"/>
            <a:ext cx="2578986" cy="626701"/>
          </a:xfrm>
          <a:prstGeom prst="rect">
            <a:avLst/>
          </a:prstGeom>
          <a:solidFill>
            <a:srgbClr val="B7007B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As soon as they are registered the delegate will receive an automatic e-mail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to connect to their profile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FF62B9BE-31DE-B633-1690-6687EC7E6978}"/>
              </a:ext>
            </a:extLst>
          </p:cNvPr>
          <p:cNvSpPr txBox="1"/>
          <p:nvPr/>
        </p:nvSpPr>
        <p:spPr>
          <a:xfrm>
            <a:off x="321221" y="3024371"/>
            <a:ext cx="2578986" cy="813043"/>
          </a:xfrm>
          <a:prstGeom prst="rect">
            <a:avLst/>
          </a:prstGeom>
          <a:solidFill>
            <a:srgbClr val="B7007B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Delegate will connect to their profile and will have access to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upload their picture to receive the badge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(available 2 weeks before the event)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AF524D78-BCFA-35F6-AD49-E9FDF03968D1}"/>
              </a:ext>
            </a:extLst>
          </p:cNvPr>
          <p:cNvSpPr txBox="1"/>
          <p:nvPr/>
        </p:nvSpPr>
        <p:spPr>
          <a:xfrm>
            <a:off x="6536159" y="5035808"/>
            <a:ext cx="2578986" cy="813043"/>
          </a:xfrm>
          <a:prstGeom prst="rect">
            <a:avLst/>
          </a:prstGeom>
          <a:solidFill>
            <a:srgbClr val="B7007B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This section, located at the top right of the screen, allows them to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navigate between their company profile and their personal profile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</a:p>
        </p:txBody>
      </p:sp>
      <p:pic>
        <p:nvPicPr>
          <p:cNvPr id="2" name="object 9">
            <a:extLst>
              <a:ext uri="{FF2B5EF4-FFF2-40B4-BE49-F238E27FC236}">
                <a16:creationId xmlns:a16="http://schemas.microsoft.com/office/drawing/2014/main" id="{BCCE9AA2-0BB0-811A-51C5-5CB40B4B9049}"/>
              </a:ext>
            </a:extLst>
          </p:cNvPr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60000"/>
                    </a14:imgEffect>
                  </a14:imgLayer>
                </a14:imgProps>
              </a:ext>
            </a:extLst>
          </a:blip>
          <a:srcRect l="7653" t="75351" r="86568" b="20902"/>
          <a:stretch/>
        </p:blipFill>
        <p:spPr>
          <a:xfrm>
            <a:off x="7620000" y="1839053"/>
            <a:ext cx="252731" cy="14821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35065"/>
            <a:ext cx="42291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</a:t>
            </a:r>
            <a:r>
              <a:rPr sz="2400" spc="-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</a:t>
            </a:r>
            <a:r>
              <a:rPr sz="2400" spc="-13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ASSISTANCE?</a:t>
            </a:r>
            <a:endParaRPr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2530" y="1649845"/>
            <a:ext cx="9792335" cy="1797928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Customer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Helpdesk</a:t>
            </a:r>
            <a:r>
              <a:rPr kumimoji="0" sz="2400" b="0" i="0" u="none" strike="noStrike" kern="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265" marR="0" lvl="0" indent="-3422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F9F"/>
              </a:buClr>
              <a:buSzTx/>
              <a:buFontTx/>
              <a:buChar char="•"/>
              <a:tabLst>
                <a:tab pos="469265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kumimoji="0" sz="2400" b="0" i="0" u="none" strike="noStrike" kern="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phone</a:t>
            </a:r>
            <a:r>
              <a:rPr kumimoji="0" sz="2400" b="0" i="0" u="none" strike="noStrike" kern="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(+33)</a:t>
            </a:r>
            <a:r>
              <a:rPr kumimoji="0" sz="2400" b="0" i="0" u="none" strike="noStrike" kern="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sz="2400" b="0" i="0" u="none" strike="noStrike" kern="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r>
              <a:rPr kumimoji="0" sz="2400" b="0" i="0" u="none" strike="noStrike" kern="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r>
              <a:rPr kumimoji="0" sz="2400" b="0" i="0" u="none" strike="noStrike" kern="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kern="0" spc="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65 00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kumimoji="0" sz="2400" b="0" i="0" u="none" strike="noStrike" kern="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telephone</a:t>
            </a:r>
            <a:r>
              <a:rPr kumimoji="0" sz="2400" b="0" i="0" u="none" strike="noStrike" kern="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kumimoji="0" sz="2400" b="0" i="0" u="none" strike="noStrike" kern="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kumimoji="0" sz="2400" b="0" i="0" u="none" strike="noStrike" kern="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Monday</a:t>
            </a:r>
            <a:r>
              <a:rPr kumimoji="0" sz="2400" b="0" i="0" u="none" strike="noStrike" kern="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kumimoji="0" sz="2400" b="0" i="0" u="none" strike="noStrike" kern="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Friday,</a:t>
            </a:r>
            <a:r>
              <a:rPr kumimoji="0" sz="2400" b="0" i="0" u="none" strike="noStrike" kern="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9am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kumimoji="0" sz="2400" b="0" i="0" u="none" strike="noStrike" kern="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6pm</a:t>
            </a:r>
            <a:r>
              <a:rPr kumimoji="0" sz="2400" b="0" i="0" u="none" strike="noStrike" kern="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CET.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265" marR="0" lvl="0" indent="-3422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Char char="•"/>
              <a:tabLst>
                <a:tab pos="469265" algn="l"/>
              </a:tabLst>
              <a:defRPr/>
            </a:pPr>
            <a:r>
              <a:rPr kumimoji="0" sz="2400" b="0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>
                  <a:solidFill>
                    <a:srgbClr val="F7AD83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By</a:t>
            </a:r>
            <a:r>
              <a:rPr kumimoji="0" sz="2400" b="0" i="0" u="sng" strike="noStrike" kern="0" cap="none" spc="-1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>
                  <a:solidFill>
                    <a:srgbClr val="F7AD83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kumimoji="0" sz="2400" b="0" i="0" u="sng" strike="noStrike" kern="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F7AD83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form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602762"/>
          </a:xfrm>
          <a:prstGeom prst="rect">
            <a:avLst/>
          </a:prstGeom>
        </p:spPr>
        <p:txBody>
          <a:bodyPr vert="horz" wrap="square" lIns="0" tIns="23117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10" dirty="0">
                <a:solidFill>
                  <a:schemeClr val="bg1"/>
                </a:solidFill>
              </a:rPr>
              <a:t>GLOSSARY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3400" y="2329660"/>
            <a:ext cx="4320000" cy="2919389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299085" marR="0" lvl="0" indent="-286385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Wingdings"/>
              <a:buChar char=""/>
              <a:tabLst>
                <a:tab pos="299085" algn="l"/>
              </a:tabLst>
              <a:defRPr/>
            </a:pPr>
            <a:r>
              <a:rPr kumimoji="0" lang="fr-FR" sz="1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Affiliates</a:t>
            </a:r>
            <a:r>
              <a:rPr kumimoji="0" sz="1600" b="1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: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Companies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or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individuals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officially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attached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to the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main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stand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holder,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often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for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purpose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of marketing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sales.</a:t>
            </a:r>
            <a:endParaRPr kumimoji="0" lang="fr-FR" sz="14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>
                <a:tab pos="299085" algn="l"/>
              </a:tabLst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99085" marR="0" lvl="0" indent="-286385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Wingdings"/>
              <a:buChar char=""/>
              <a:tabLst>
                <a:tab pos="299085" algn="l"/>
              </a:tabLst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Dashboard</a:t>
            </a:r>
            <a:r>
              <a:rPr kumimoji="0" sz="16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:</a:t>
            </a:r>
            <a:r>
              <a:rPr kumimoji="0" sz="160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Interface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where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you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can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monitor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your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leads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your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company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page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statistics</a:t>
            </a:r>
            <a:endParaRPr kumimoji="0" lang="fr-FR" sz="14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299085" algn="l"/>
              </a:tabLst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99085" marR="5080" lvl="0" indent="-2870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"/>
              <a:tabLst>
                <a:tab pos="299085" algn="l"/>
              </a:tabLst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Emperia</a:t>
            </a:r>
            <a:r>
              <a:rPr kumimoji="0" sz="1600" b="1" i="0" u="none" strike="noStrike" kern="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fr-FR" sz="1600" b="1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n-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site</a:t>
            </a:r>
            <a:r>
              <a:rPr kumimoji="0" sz="1600" b="1" i="0" u="none" strike="noStrike" kern="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lead</a:t>
            </a:r>
            <a:r>
              <a:rPr kumimoji="0" sz="1600" b="1" i="0" u="none" strike="noStrike" kern="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capture</a:t>
            </a:r>
            <a:r>
              <a:rPr kumimoji="0" sz="1600" b="1" i="0" u="none" strike="noStrike" kern="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:</a:t>
            </a:r>
            <a:r>
              <a:rPr kumimoji="0" sz="1600" b="1" i="0" u="none" strike="noStrike" kern="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0" i="0" u="none" strike="noStrike" kern="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Emperia</a:t>
            </a:r>
            <a:r>
              <a:rPr kumimoji="0" lang="en-US" sz="1600" b="1" i="0" u="none" strike="noStrike" kern="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app</a:t>
            </a:r>
            <a:r>
              <a:rPr kumimoji="0" lang="en-US" sz="1400" b="0" i="0" u="none" strike="noStrike" kern="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that</a:t>
            </a:r>
            <a:r>
              <a:rPr kumimoji="0" lang="en-US" sz="1400" b="0" i="0" u="none" strike="noStrike" kern="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allows</a:t>
            </a:r>
            <a:r>
              <a:rPr kumimoji="0" lang="en-US" sz="1400" b="0" i="0" u="none" strike="noStrike" kern="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exhibitors</a:t>
            </a:r>
            <a:r>
              <a:rPr kumimoji="0" lang="en-US" sz="1400" b="0" i="0" u="none" strike="noStrike" kern="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to scan</a:t>
            </a:r>
            <a:r>
              <a:rPr kumimoji="0" lang="en-US" sz="14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visitors'</a:t>
            </a:r>
            <a:r>
              <a:rPr kumimoji="0" lang="en-US" sz="1400" b="0" i="0" u="none" strike="noStrike" kern="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badges</a:t>
            </a:r>
            <a:r>
              <a:rPr kumimoji="0" lang="en-US" sz="14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at</a:t>
            </a:r>
            <a:r>
              <a:rPr kumimoji="0" lang="en-US" sz="1400" b="0" i="0" u="none" strike="noStrike" kern="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th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market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find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their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contacts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in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online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dashboard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r>
              <a:rPr kumimoji="0" lang="fr-FR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C21051B0-3A93-F2CD-B5A2-7C3E394F1AC2}"/>
              </a:ext>
            </a:extLst>
          </p:cNvPr>
          <p:cNvSpPr txBox="1"/>
          <p:nvPr/>
        </p:nvSpPr>
        <p:spPr>
          <a:xfrm>
            <a:off x="7338600" y="2329660"/>
            <a:ext cx="4320000" cy="1983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7815" marR="11938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299085" algn="l"/>
              </a:tabLst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Primary</a:t>
            </a: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administrator</a:t>
            </a:r>
            <a:r>
              <a:rPr kumimoji="0" sz="1600" b="1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: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main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contact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14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your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company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prepare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market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who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has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access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company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page,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receive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Emperia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lead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notifications,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register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exhibitor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delegates,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invite</a:t>
            </a:r>
            <a:r>
              <a:rPr kumimoji="0" sz="14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affiliates</a:t>
            </a:r>
            <a:r>
              <a:rPr kumimoji="0" lang="fr-FR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add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other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secondary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administrators.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Once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added,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secondary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administrators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can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have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same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rights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as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primary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one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(unlimited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additional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secondary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admins).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602762"/>
          </a:xfrm>
          <a:prstGeom prst="rect">
            <a:avLst/>
          </a:prstGeom>
        </p:spPr>
        <p:txBody>
          <a:bodyPr vert="horz" wrap="square" lIns="0" tIns="23117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dirty="0">
                <a:solidFill>
                  <a:schemeClr val="bg1"/>
                </a:solidFill>
              </a:rPr>
              <a:t>HOW</a:t>
            </a:r>
            <a:r>
              <a:rPr sz="2400" spc="-70" dirty="0">
                <a:solidFill>
                  <a:schemeClr val="bg1"/>
                </a:solidFill>
              </a:rPr>
              <a:t> </a:t>
            </a:r>
            <a:r>
              <a:rPr sz="2400" dirty="0">
                <a:solidFill>
                  <a:schemeClr val="bg1"/>
                </a:solidFill>
              </a:rPr>
              <a:t>TO</a:t>
            </a:r>
            <a:r>
              <a:rPr sz="2400" spc="-65" dirty="0">
                <a:solidFill>
                  <a:schemeClr val="bg1"/>
                </a:solidFill>
              </a:rPr>
              <a:t> </a:t>
            </a:r>
            <a:r>
              <a:rPr sz="2400" dirty="0">
                <a:solidFill>
                  <a:schemeClr val="bg1"/>
                </a:solidFill>
              </a:rPr>
              <a:t>LOG</a:t>
            </a:r>
            <a:r>
              <a:rPr sz="2400" spc="-55" dirty="0">
                <a:solidFill>
                  <a:schemeClr val="bg1"/>
                </a:solidFill>
              </a:rPr>
              <a:t> </a:t>
            </a:r>
            <a:r>
              <a:rPr sz="2400" dirty="0">
                <a:solidFill>
                  <a:schemeClr val="bg1"/>
                </a:solidFill>
              </a:rPr>
              <a:t>IN</a:t>
            </a:r>
            <a:r>
              <a:rPr sz="2400" spc="-60" dirty="0">
                <a:solidFill>
                  <a:schemeClr val="bg1"/>
                </a:solidFill>
              </a:rPr>
              <a:t> </a:t>
            </a:r>
            <a:r>
              <a:rPr sz="2400" dirty="0">
                <a:solidFill>
                  <a:schemeClr val="bg1"/>
                </a:solidFill>
              </a:rPr>
              <a:t>TO</a:t>
            </a:r>
            <a:r>
              <a:rPr sz="2400" spc="-75" dirty="0">
                <a:solidFill>
                  <a:schemeClr val="bg1"/>
                </a:solidFill>
              </a:rPr>
              <a:t> </a:t>
            </a:r>
            <a:r>
              <a:rPr sz="2400" dirty="0">
                <a:solidFill>
                  <a:schemeClr val="bg1"/>
                </a:solidFill>
              </a:rPr>
              <a:t>YOUR</a:t>
            </a:r>
            <a:r>
              <a:rPr sz="2400" spc="-55" dirty="0">
                <a:solidFill>
                  <a:schemeClr val="bg1"/>
                </a:solidFill>
              </a:rPr>
              <a:t> </a:t>
            </a:r>
            <a:r>
              <a:rPr sz="2400" dirty="0">
                <a:solidFill>
                  <a:schemeClr val="bg1"/>
                </a:solidFill>
              </a:rPr>
              <a:t>COMPANY</a:t>
            </a:r>
            <a:r>
              <a:rPr sz="2400" spc="-65" dirty="0">
                <a:solidFill>
                  <a:schemeClr val="bg1"/>
                </a:solidFill>
              </a:rPr>
              <a:t> </a:t>
            </a:r>
            <a:r>
              <a:rPr sz="2400" spc="-10" dirty="0">
                <a:solidFill>
                  <a:schemeClr val="bg1"/>
                </a:solidFill>
              </a:rPr>
              <a:t>SPACE</a:t>
            </a:r>
            <a:r>
              <a:rPr lang="fr-FR" sz="2400" spc="-10" dirty="0">
                <a:solidFill>
                  <a:schemeClr val="bg1"/>
                </a:solidFill>
              </a:rPr>
              <a:t> </a:t>
            </a:r>
            <a:r>
              <a:rPr sz="2400" spc="-10" dirty="0">
                <a:solidFill>
                  <a:schemeClr val="bg1"/>
                </a:solidFill>
              </a:rPr>
              <a:t>?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F9EE614A-1070-0E3C-55C9-DBDB64D9A9A8}"/>
              </a:ext>
            </a:extLst>
          </p:cNvPr>
          <p:cNvGrpSpPr/>
          <p:nvPr/>
        </p:nvGrpSpPr>
        <p:grpSpPr>
          <a:xfrm>
            <a:off x="7620000" y="1856921"/>
            <a:ext cx="4308347" cy="4108703"/>
            <a:chOff x="1787652" y="2155824"/>
            <a:chExt cx="4308347" cy="4108703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7652" y="2155824"/>
              <a:ext cx="4308347" cy="41087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 rotWithShape="1">
            <a:blip r:embed="rId4" cstate="print"/>
            <a:srcRect t="15356"/>
            <a:stretch/>
          </p:blipFill>
          <p:spPr>
            <a:xfrm>
              <a:off x="2173223" y="3194503"/>
              <a:ext cx="3538727" cy="132352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102357" y="3440429"/>
              <a:ext cx="509270" cy="467995"/>
            </a:xfrm>
            <a:custGeom>
              <a:avLst/>
              <a:gdLst/>
              <a:ahLst/>
              <a:cxnLst/>
              <a:rect l="l" t="t" r="r" b="b"/>
              <a:pathLst>
                <a:path w="509269" h="467995">
                  <a:moveTo>
                    <a:pt x="0" y="233934"/>
                  </a:moveTo>
                  <a:lnTo>
                    <a:pt x="5170" y="186788"/>
                  </a:lnTo>
                  <a:lnTo>
                    <a:pt x="20000" y="142876"/>
                  </a:lnTo>
                  <a:lnTo>
                    <a:pt x="43465" y="103139"/>
                  </a:lnTo>
                  <a:lnTo>
                    <a:pt x="74542" y="68518"/>
                  </a:lnTo>
                  <a:lnTo>
                    <a:pt x="112208" y="39952"/>
                  </a:lnTo>
                  <a:lnTo>
                    <a:pt x="155440" y="18383"/>
                  </a:lnTo>
                  <a:lnTo>
                    <a:pt x="203214" y="4752"/>
                  </a:lnTo>
                  <a:lnTo>
                    <a:pt x="254508" y="0"/>
                  </a:lnTo>
                  <a:lnTo>
                    <a:pt x="305801" y="4752"/>
                  </a:lnTo>
                  <a:lnTo>
                    <a:pt x="353575" y="18383"/>
                  </a:lnTo>
                  <a:lnTo>
                    <a:pt x="396807" y="39952"/>
                  </a:lnTo>
                  <a:lnTo>
                    <a:pt x="434473" y="68518"/>
                  </a:lnTo>
                  <a:lnTo>
                    <a:pt x="465550" y="103139"/>
                  </a:lnTo>
                  <a:lnTo>
                    <a:pt x="489015" y="142876"/>
                  </a:lnTo>
                  <a:lnTo>
                    <a:pt x="503845" y="186788"/>
                  </a:lnTo>
                  <a:lnTo>
                    <a:pt x="509016" y="233934"/>
                  </a:lnTo>
                  <a:lnTo>
                    <a:pt x="503845" y="281079"/>
                  </a:lnTo>
                  <a:lnTo>
                    <a:pt x="489015" y="324991"/>
                  </a:lnTo>
                  <a:lnTo>
                    <a:pt x="465550" y="364728"/>
                  </a:lnTo>
                  <a:lnTo>
                    <a:pt x="434473" y="399349"/>
                  </a:lnTo>
                  <a:lnTo>
                    <a:pt x="396807" y="427915"/>
                  </a:lnTo>
                  <a:lnTo>
                    <a:pt x="353575" y="449484"/>
                  </a:lnTo>
                  <a:lnTo>
                    <a:pt x="305801" y="463115"/>
                  </a:lnTo>
                  <a:lnTo>
                    <a:pt x="254508" y="467868"/>
                  </a:lnTo>
                  <a:lnTo>
                    <a:pt x="203214" y="463115"/>
                  </a:lnTo>
                  <a:lnTo>
                    <a:pt x="155440" y="449484"/>
                  </a:lnTo>
                  <a:lnTo>
                    <a:pt x="112208" y="427915"/>
                  </a:lnTo>
                  <a:lnTo>
                    <a:pt x="74542" y="399349"/>
                  </a:lnTo>
                  <a:lnTo>
                    <a:pt x="43465" y="364728"/>
                  </a:lnTo>
                  <a:lnTo>
                    <a:pt x="20000" y="324991"/>
                  </a:lnTo>
                  <a:lnTo>
                    <a:pt x="5170" y="281079"/>
                  </a:lnTo>
                  <a:lnTo>
                    <a:pt x="0" y="233934"/>
                  </a:lnTo>
                  <a:close/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9CF7FADC-80A0-FE85-0576-58E863160687}"/>
              </a:ext>
            </a:extLst>
          </p:cNvPr>
          <p:cNvCxnSpPr>
            <a:cxnSpLocks/>
          </p:cNvCxnSpPr>
          <p:nvPr/>
        </p:nvCxnSpPr>
        <p:spPr>
          <a:xfrm flipV="1">
            <a:off x="2743200" y="3429000"/>
            <a:ext cx="4927852" cy="83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BA0F3291-B3BF-2779-1DC7-7B990ED3B4A0}"/>
              </a:ext>
            </a:extLst>
          </p:cNvPr>
          <p:cNvSpPr txBox="1"/>
          <p:nvPr/>
        </p:nvSpPr>
        <p:spPr>
          <a:xfrm>
            <a:off x="668881" y="2961761"/>
            <a:ext cx="1938172" cy="934478"/>
          </a:xfrm>
          <a:prstGeom prst="rect">
            <a:avLst/>
          </a:prstGeom>
          <a:solidFill>
            <a:srgbClr val="B7007B"/>
          </a:solidFill>
        </p:spPr>
        <p:txBody>
          <a:bodyPr vert="horz" wrap="square" lIns="36000" tIns="36000" rIns="36000" bIns="36000" rtlCol="0" anchor="ctr">
            <a:spAutoFit/>
          </a:bodyPr>
          <a:lstStyle/>
          <a:p>
            <a:pPr marL="12065" marR="0" lvl="0" indent="0" defTabSz="914400" eaLnBrk="1" fontAlgn="auto" latinLnBrk="0" hangingPunct="1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Click</a:t>
            </a:r>
            <a:r>
              <a:rPr kumimoji="0" lang="en-US" sz="14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on</a:t>
            </a:r>
            <a:r>
              <a:rPr kumimoji="0" lang="en-US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lang="en-US" sz="14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link</a:t>
            </a:r>
            <a:r>
              <a:rPr kumimoji="0" lang="en-US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received</a:t>
            </a:r>
            <a:r>
              <a:rPr kumimoji="0" lang="en-US" sz="1400" b="1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by</a:t>
            </a:r>
            <a:r>
              <a:rPr kumimoji="0" lang="en-US" sz="140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email</a:t>
            </a:r>
            <a:r>
              <a:rPr kumimoji="0" lang="en-US" sz="1400" b="1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lang="en-US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personalize</a:t>
            </a:r>
            <a:r>
              <a:rPr kumimoji="0" lang="en-US" sz="1400" b="1" i="0" u="none" strike="noStrike" kern="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your</a:t>
            </a:r>
            <a:r>
              <a:rPr kumimoji="0" lang="en-US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password</a:t>
            </a:r>
          </a:p>
        </p:txBody>
      </p:sp>
      <p:sp>
        <p:nvSpPr>
          <p:cNvPr id="2" name="object 8">
            <a:extLst>
              <a:ext uri="{FF2B5EF4-FFF2-40B4-BE49-F238E27FC236}">
                <a16:creationId xmlns:a16="http://schemas.microsoft.com/office/drawing/2014/main" id="{96B2D15B-36C5-8114-BA40-13EA5B6D731A}"/>
              </a:ext>
            </a:extLst>
          </p:cNvPr>
          <p:cNvSpPr txBox="1"/>
          <p:nvPr/>
        </p:nvSpPr>
        <p:spPr>
          <a:xfrm>
            <a:off x="263653" y="1541998"/>
            <a:ext cx="6908672" cy="10098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Once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your</a:t>
            </a:r>
            <a:r>
              <a:rPr kumimoji="0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participation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confirmed,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will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receive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email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from RX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Global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/>
              </a:rPr>
              <a:t>no-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/>
              </a:rPr>
              <a:t>reply@rxglobal.com</a:t>
            </a:r>
            <a:endParaRPr lang="fr-FR" sz="1600" b="1" kern="0" spc="-1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 you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exceed this deadline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 if you have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 received the email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(remember to check your spam), contact our customer service. </a:t>
            </a:r>
            <a:r>
              <a:rPr kumimoji="0" sz="1600" b="1" i="0" u="sng" strike="noStrike" kern="0" cap="none" spc="0" normalizeH="0" baseline="0" noProof="0" dirty="0">
                <a:ln>
                  <a:noFill/>
                </a:ln>
                <a:solidFill>
                  <a:srgbClr val="0562C1"/>
                </a:solidFill>
                <a:effectLst/>
                <a:uLnTx/>
                <a:uFill>
                  <a:solidFill>
                    <a:srgbClr val="0562C1"/>
                  </a:solidFill>
                </a:uFill>
                <a:latin typeface="Arial"/>
                <a:ea typeface="+mn-ea"/>
                <a:cs typeface="Arial"/>
                <a:hlinkClick r:id="rId6"/>
              </a:rPr>
              <a:t>Help</a:t>
            </a:r>
            <a:r>
              <a:rPr kumimoji="0" sz="1600" b="1" i="0" u="sng" strike="noStrike" kern="0" cap="none" spc="-45" normalizeH="0" baseline="0" noProof="0" dirty="0">
                <a:ln>
                  <a:noFill/>
                </a:ln>
                <a:solidFill>
                  <a:srgbClr val="0562C1"/>
                </a:solidFill>
                <a:effectLst/>
                <a:uLnTx/>
                <a:uFill>
                  <a:solidFill>
                    <a:srgbClr val="0562C1"/>
                  </a:solidFill>
                </a:uFill>
                <a:latin typeface="Arial"/>
                <a:ea typeface="+mn-ea"/>
                <a:cs typeface="Arial"/>
                <a:hlinkClick r:id="rId6"/>
              </a:rPr>
              <a:t> </a:t>
            </a:r>
            <a:r>
              <a:rPr kumimoji="0" sz="1600" b="1" i="0" u="sng" strike="noStrike" kern="0" cap="none" spc="-20" normalizeH="0" baseline="0" noProof="0" dirty="0">
                <a:ln>
                  <a:noFill/>
                </a:ln>
                <a:solidFill>
                  <a:srgbClr val="0562C1"/>
                </a:solidFill>
                <a:effectLst/>
                <a:uLnTx/>
                <a:uFill>
                  <a:solidFill>
                    <a:srgbClr val="0562C1"/>
                  </a:solidFill>
                </a:uFill>
                <a:latin typeface="Arial"/>
                <a:ea typeface="+mn-ea"/>
                <a:cs typeface="Arial"/>
                <a:hlinkClick r:id="rId6"/>
              </a:rPr>
              <a:t>Desk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>
            <a:picLocks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5698" y="3429000"/>
            <a:ext cx="4581533" cy="172202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5" name="object 5"/>
          <p:cNvSpPr>
            <a:spLocks/>
          </p:cNvSpPr>
          <p:nvPr/>
        </p:nvSpPr>
        <p:spPr>
          <a:xfrm>
            <a:off x="306489" y="3604307"/>
            <a:ext cx="5734050" cy="2300605"/>
          </a:xfrm>
          <a:custGeom>
            <a:avLst/>
            <a:gdLst/>
            <a:ahLst/>
            <a:cxnLst/>
            <a:rect l="l" t="t" r="r" b="b"/>
            <a:pathLst>
              <a:path w="5734050" h="2300604">
                <a:moveTo>
                  <a:pt x="0" y="0"/>
                </a:moveTo>
                <a:lnTo>
                  <a:pt x="5734050" y="0"/>
                </a:lnTo>
                <a:lnTo>
                  <a:pt x="5734050" y="2300478"/>
                </a:lnTo>
                <a:lnTo>
                  <a:pt x="0" y="2300478"/>
                </a:lnTo>
                <a:lnTo>
                  <a:pt x="0" y="0"/>
                </a:lnTo>
                <a:close/>
              </a:path>
            </a:pathLst>
          </a:custGeom>
          <a:ln w="1905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602762"/>
          </a:xfrm>
          <a:prstGeom prst="rect">
            <a:avLst/>
          </a:prstGeom>
        </p:spPr>
        <p:txBody>
          <a:bodyPr vert="horz" wrap="square" lIns="0" tIns="23117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dirty="0">
                <a:solidFill>
                  <a:schemeClr val="bg1"/>
                </a:solidFill>
              </a:rPr>
              <a:t>HOMEPAGE</a:t>
            </a:r>
            <a:r>
              <a:rPr sz="2400" spc="-90" dirty="0">
                <a:solidFill>
                  <a:schemeClr val="bg1"/>
                </a:solidFill>
              </a:rPr>
              <a:t> </a:t>
            </a:r>
            <a:r>
              <a:rPr sz="2400" dirty="0">
                <a:solidFill>
                  <a:schemeClr val="bg1"/>
                </a:solidFill>
              </a:rPr>
              <a:t>OF</a:t>
            </a:r>
            <a:r>
              <a:rPr sz="2400" spc="-100" dirty="0">
                <a:solidFill>
                  <a:schemeClr val="bg1"/>
                </a:solidFill>
              </a:rPr>
              <a:t> </a:t>
            </a:r>
            <a:r>
              <a:rPr sz="2400" dirty="0">
                <a:solidFill>
                  <a:schemeClr val="bg1"/>
                </a:solidFill>
              </a:rPr>
              <a:t>YOUR</a:t>
            </a:r>
            <a:r>
              <a:rPr sz="2400" spc="-90" dirty="0">
                <a:solidFill>
                  <a:schemeClr val="bg1"/>
                </a:solidFill>
              </a:rPr>
              <a:t> </a:t>
            </a:r>
            <a:r>
              <a:rPr sz="2400" dirty="0">
                <a:solidFill>
                  <a:schemeClr val="bg1"/>
                </a:solidFill>
              </a:rPr>
              <a:t>COMPANY</a:t>
            </a:r>
            <a:r>
              <a:rPr sz="2400" spc="-85" dirty="0">
                <a:solidFill>
                  <a:schemeClr val="bg1"/>
                </a:solidFill>
              </a:rPr>
              <a:t> </a:t>
            </a:r>
            <a:r>
              <a:rPr sz="2400" spc="-25" dirty="0">
                <a:solidFill>
                  <a:schemeClr val="bg1"/>
                </a:solidFill>
              </a:rPr>
              <a:t>HUB</a:t>
            </a:r>
          </a:p>
        </p:txBody>
      </p:sp>
      <p:sp>
        <p:nvSpPr>
          <p:cNvPr id="32" name="object 32"/>
          <p:cNvSpPr/>
          <p:nvPr/>
        </p:nvSpPr>
        <p:spPr>
          <a:xfrm>
            <a:off x="4396122" y="2355299"/>
            <a:ext cx="1757680" cy="318770"/>
          </a:xfrm>
          <a:custGeom>
            <a:avLst/>
            <a:gdLst/>
            <a:ahLst/>
            <a:cxnLst/>
            <a:rect l="l" t="t" r="r" b="b"/>
            <a:pathLst>
              <a:path w="1757679" h="318769">
                <a:moveTo>
                  <a:pt x="0" y="0"/>
                </a:moveTo>
                <a:lnTo>
                  <a:pt x="1757172" y="0"/>
                </a:lnTo>
                <a:lnTo>
                  <a:pt x="1757172" y="318515"/>
                </a:lnTo>
                <a:lnTo>
                  <a:pt x="0" y="31851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E8DD9840-B88C-EB3A-14C4-8884FD557AB6}"/>
              </a:ext>
            </a:extLst>
          </p:cNvPr>
          <p:cNvGrpSpPr/>
          <p:nvPr/>
        </p:nvGrpSpPr>
        <p:grpSpPr>
          <a:xfrm>
            <a:off x="5118100" y="1948077"/>
            <a:ext cx="3389082" cy="983033"/>
            <a:chOff x="771144" y="1345692"/>
            <a:chExt cx="5420855" cy="1210055"/>
          </a:xfrm>
        </p:grpSpPr>
        <p:pic>
          <p:nvPicPr>
            <p:cNvPr id="6" name="object 6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1144" y="1345692"/>
              <a:ext cx="5420855" cy="1210055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object 22"/>
            <p:cNvSpPr/>
            <p:nvPr/>
          </p:nvSpPr>
          <p:spPr>
            <a:xfrm>
              <a:off x="900683" y="1950720"/>
              <a:ext cx="2251075" cy="299085"/>
            </a:xfrm>
            <a:custGeom>
              <a:avLst/>
              <a:gdLst/>
              <a:ahLst/>
              <a:cxnLst/>
              <a:rect l="l" t="t" r="r" b="b"/>
              <a:pathLst>
                <a:path w="2251075" h="299085">
                  <a:moveTo>
                    <a:pt x="2250948" y="0"/>
                  </a:moveTo>
                  <a:lnTo>
                    <a:pt x="0" y="0"/>
                  </a:lnTo>
                  <a:lnTo>
                    <a:pt x="0" y="298703"/>
                  </a:lnTo>
                  <a:lnTo>
                    <a:pt x="2250948" y="298703"/>
                  </a:lnTo>
                  <a:lnTo>
                    <a:pt x="225094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1210817" y="1895094"/>
              <a:ext cx="1641475" cy="462280"/>
            </a:xfrm>
            <a:custGeom>
              <a:avLst/>
              <a:gdLst/>
              <a:ahLst/>
              <a:cxnLst/>
              <a:rect l="l" t="t" r="r" b="b"/>
              <a:pathLst>
                <a:path w="1641475" h="462280">
                  <a:moveTo>
                    <a:pt x="0" y="230886"/>
                  </a:moveTo>
                  <a:lnTo>
                    <a:pt x="11885" y="191511"/>
                  </a:lnTo>
                  <a:lnTo>
                    <a:pt x="46226" y="154297"/>
                  </a:lnTo>
                  <a:lnTo>
                    <a:pt x="101053" y="119797"/>
                  </a:lnTo>
                  <a:lnTo>
                    <a:pt x="174396" y="88567"/>
                  </a:lnTo>
                  <a:lnTo>
                    <a:pt x="217394" y="74350"/>
                  </a:lnTo>
                  <a:lnTo>
                    <a:pt x="264283" y="61159"/>
                  </a:lnTo>
                  <a:lnTo>
                    <a:pt x="314814" y="49062"/>
                  </a:lnTo>
                  <a:lnTo>
                    <a:pt x="368743" y="38129"/>
                  </a:lnTo>
                  <a:lnTo>
                    <a:pt x="425823" y="28429"/>
                  </a:lnTo>
                  <a:lnTo>
                    <a:pt x="485807" y="20031"/>
                  </a:lnTo>
                  <a:lnTo>
                    <a:pt x="548450" y="13004"/>
                  </a:lnTo>
                  <a:lnTo>
                    <a:pt x="613504" y="7419"/>
                  </a:lnTo>
                  <a:lnTo>
                    <a:pt x="680723" y="3343"/>
                  </a:lnTo>
                  <a:lnTo>
                    <a:pt x="749862" y="847"/>
                  </a:lnTo>
                  <a:lnTo>
                    <a:pt x="820674" y="0"/>
                  </a:lnTo>
                  <a:lnTo>
                    <a:pt x="891485" y="847"/>
                  </a:lnTo>
                  <a:lnTo>
                    <a:pt x="960624" y="3343"/>
                  </a:lnTo>
                  <a:lnTo>
                    <a:pt x="1027843" y="7419"/>
                  </a:lnTo>
                  <a:lnTo>
                    <a:pt x="1092897" y="13004"/>
                  </a:lnTo>
                  <a:lnTo>
                    <a:pt x="1155540" y="20031"/>
                  </a:lnTo>
                  <a:lnTo>
                    <a:pt x="1215524" y="28429"/>
                  </a:lnTo>
                  <a:lnTo>
                    <a:pt x="1272604" y="38129"/>
                  </a:lnTo>
                  <a:lnTo>
                    <a:pt x="1326533" y="49062"/>
                  </a:lnTo>
                  <a:lnTo>
                    <a:pt x="1377064" y="61159"/>
                  </a:lnTo>
                  <a:lnTo>
                    <a:pt x="1423953" y="74350"/>
                  </a:lnTo>
                  <a:lnTo>
                    <a:pt x="1466951" y="88567"/>
                  </a:lnTo>
                  <a:lnTo>
                    <a:pt x="1505814" y="103739"/>
                  </a:lnTo>
                  <a:lnTo>
                    <a:pt x="1570145" y="136673"/>
                  </a:lnTo>
                  <a:lnTo>
                    <a:pt x="1614976" y="172599"/>
                  </a:lnTo>
                  <a:lnTo>
                    <a:pt x="1638335" y="210963"/>
                  </a:lnTo>
                  <a:lnTo>
                    <a:pt x="1641348" y="230886"/>
                  </a:lnTo>
                  <a:lnTo>
                    <a:pt x="1638335" y="250808"/>
                  </a:lnTo>
                  <a:lnTo>
                    <a:pt x="1614976" y="289172"/>
                  </a:lnTo>
                  <a:lnTo>
                    <a:pt x="1570145" y="325098"/>
                  </a:lnTo>
                  <a:lnTo>
                    <a:pt x="1505814" y="358032"/>
                  </a:lnTo>
                  <a:lnTo>
                    <a:pt x="1466951" y="373204"/>
                  </a:lnTo>
                  <a:lnTo>
                    <a:pt x="1423953" y="387421"/>
                  </a:lnTo>
                  <a:lnTo>
                    <a:pt x="1377064" y="400612"/>
                  </a:lnTo>
                  <a:lnTo>
                    <a:pt x="1326533" y="412709"/>
                  </a:lnTo>
                  <a:lnTo>
                    <a:pt x="1272604" y="423642"/>
                  </a:lnTo>
                  <a:lnTo>
                    <a:pt x="1215524" y="433342"/>
                  </a:lnTo>
                  <a:lnTo>
                    <a:pt x="1155540" y="441740"/>
                  </a:lnTo>
                  <a:lnTo>
                    <a:pt x="1092897" y="448767"/>
                  </a:lnTo>
                  <a:lnTo>
                    <a:pt x="1027843" y="454352"/>
                  </a:lnTo>
                  <a:lnTo>
                    <a:pt x="960624" y="458428"/>
                  </a:lnTo>
                  <a:lnTo>
                    <a:pt x="891485" y="460924"/>
                  </a:lnTo>
                  <a:lnTo>
                    <a:pt x="820674" y="461772"/>
                  </a:lnTo>
                  <a:lnTo>
                    <a:pt x="749862" y="460924"/>
                  </a:lnTo>
                  <a:lnTo>
                    <a:pt x="680723" y="458428"/>
                  </a:lnTo>
                  <a:lnTo>
                    <a:pt x="613504" y="454352"/>
                  </a:lnTo>
                  <a:lnTo>
                    <a:pt x="548450" y="448767"/>
                  </a:lnTo>
                  <a:lnTo>
                    <a:pt x="485807" y="441740"/>
                  </a:lnTo>
                  <a:lnTo>
                    <a:pt x="425823" y="433342"/>
                  </a:lnTo>
                  <a:lnTo>
                    <a:pt x="368743" y="423642"/>
                  </a:lnTo>
                  <a:lnTo>
                    <a:pt x="314814" y="412709"/>
                  </a:lnTo>
                  <a:lnTo>
                    <a:pt x="264283" y="400612"/>
                  </a:lnTo>
                  <a:lnTo>
                    <a:pt x="217394" y="387421"/>
                  </a:lnTo>
                  <a:lnTo>
                    <a:pt x="174396" y="373204"/>
                  </a:lnTo>
                  <a:lnTo>
                    <a:pt x="135533" y="358032"/>
                  </a:lnTo>
                  <a:lnTo>
                    <a:pt x="71202" y="325098"/>
                  </a:lnTo>
                  <a:lnTo>
                    <a:pt x="26371" y="289172"/>
                  </a:lnTo>
                  <a:lnTo>
                    <a:pt x="3012" y="250808"/>
                  </a:lnTo>
                  <a:lnTo>
                    <a:pt x="0" y="230886"/>
                  </a:lnTo>
                  <a:close/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4134611" y="1930907"/>
              <a:ext cx="1757680" cy="318770"/>
            </a:xfrm>
            <a:custGeom>
              <a:avLst/>
              <a:gdLst/>
              <a:ahLst/>
              <a:cxnLst/>
              <a:rect l="l" t="t" r="r" b="b"/>
              <a:pathLst>
                <a:path w="1757679" h="318769">
                  <a:moveTo>
                    <a:pt x="1757172" y="0"/>
                  </a:moveTo>
                  <a:lnTo>
                    <a:pt x="0" y="0"/>
                  </a:lnTo>
                  <a:lnTo>
                    <a:pt x="0" y="318515"/>
                  </a:lnTo>
                  <a:lnTo>
                    <a:pt x="1757172" y="318515"/>
                  </a:lnTo>
                  <a:lnTo>
                    <a:pt x="175717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4284726" y="1881377"/>
              <a:ext cx="1641475" cy="460375"/>
            </a:xfrm>
            <a:custGeom>
              <a:avLst/>
              <a:gdLst/>
              <a:ahLst/>
              <a:cxnLst/>
              <a:rect l="l" t="t" r="r" b="b"/>
              <a:pathLst>
                <a:path w="1641475" h="460375">
                  <a:moveTo>
                    <a:pt x="0" y="230124"/>
                  </a:moveTo>
                  <a:lnTo>
                    <a:pt x="11885" y="190882"/>
                  </a:lnTo>
                  <a:lnTo>
                    <a:pt x="46226" y="153792"/>
                  </a:lnTo>
                  <a:lnTo>
                    <a:pt x="101053" y="119407"/>
                  </a:lnTo>
                  <a:lnTo>
                    <a:pt x="174396" y="88279"/>
                  </a:lnTo>
                  <a:lnTo>
                    <a:pt x="217394" y="74109"/>
                  </a:lnTo>
                  <a:lnTo>
                    <a:pt x="264283" y="60961"/>
                  </a:lnTo>
                  <a:lnTo>
                    <a:pt x="314814" y="48904"/>
                  </a:lnTo>
                  <a:lnTo>
                    <a:pt x="368743" y="38006"/>
                  </a:lnTo>
                  <a:lnTo>
                    <a:pt x="425823" y="28337"/>
                  </a:lnTo>
                  <a:lnTo>
                    <a:pt x="485807" y="19966"/>
                  </a:lnTo>
                  <a:lnTo>
                    <a:pt x="548450" y="12962"/>
                  </a:lnTo>
                  <a:lnTo>
                    <a:pt x="613504" y="7395"/>
                  </a:lnTo>
                  <a:lnTo>
                    <a:pt x="680723" y="3332"/>
                  </a:lnTo>
                  <a:lnTo>
                    <a:pt x="749862" y="844"/>
                  </a:lnTo>
                  <a:lnTo>
                    <a:pt x="820674" y="0"/>
                  </a:lnTo>
                  <a:lnTo>
                    <a:pt x="891485" y="844"/>
                  </a:lnTo>
                  <a:lnTo>
                    <a:pt x="960624" y="3332"/>
                  </a:lnTo>
                  <a:lnTo>
                    <a:pt x="1027843" y="7395"/>
                  </a:lnTo>
                  <a:lnTo>
                    <a:pt x="1092897" y="12962"/>
                  </a:lnTo>
                  <a:lnTo>
                    <a:pt x="1155540" y="19966"/>
                  </a:lnTo>
                  <a:lnTo>
                    <a:pt x="1215524" y="28337"/>
                  </a:lnTo>
                  <a:lnTo>
                    <a:pt x="1272604" y="38006"/>
                  </a:lnTo>
                  <a:lnTo>
                    <a:pt x="1326533" y="48904"/>
                  </a:lnTo>
                  <a:lnTo>
                    <a:pt x="1377064" y="60961"/>
                  </a:lnTo>
                  <a:lnTo>
                    <a:pt x="1423953" y="74109"/>
                  </a:lnTo>
                  <a:lnTo>
                    <a:pt x="1466951" y="88279"/>
                  </a:lnTo>
                  <a:lnTo>
                    <a:pt x="1505814" y="103401"/>
                  </a:lnTo>
                  <a:lnTo>
                    <a:pt x="1570145" y="136227"/>
                  </a:lnTo>
                  <a:lnTo>
                    <a:pt x="1614976" y="172033"/>
                  </a:lnTo>
                  <a:lnTo>
                    <a:pt x="1638335" y="210268"/>
                  </a:lnTo>
                  <a:lnTo>
                    <a:pt x="1641348" y="230124"/>
                  </a:lnTo>
                  <a:lnTo>
                    <a:pt x="1638335" y="249979"/>
                  </a:lnTo>
                  <a:lnTo>
                    <a:pt x="1614976" y="288214"/>
                  </a:lnTo>
                  <a:lnTo>
                    <a:pt x="1570145" y="324020"/>
                  </a:lnTo>
                  <a:lnTo>
                    <a:pt x="1505814" y="356846"/>
                  </a:lnTo>
                  <a:lnTo>
                    <a:pt x="1466951" y="371968"/>
                  </a:lnTo>
                  <a:lnTo>
                    <a:pt x="1423953" y="386138"/>
                  </a:lnTo>
                  <a:lnTo>
                    <a:pt x="1377064" y="399286"/>
                  </a:lnTo>
                  <a:lnTo>
                    <a:pt x="1326533" y="411343"/>
                  </a:lnTo>
                  <a:lnTo>
                    <a:pt x="1272604" y="422241"/>
                  </a:lnTo>
                  <a:lnTo>
                    <a:pt x="1215524" y="431910"/>
                  </a:lnTo>
                  <a:lnTo>
                    <a:pt x="1155540" y="440281"/>
                  </a:lnTo>
                  <a:lnTo>
                    <a:pt x="1092897" y="447285"/>
                  </a:lnTo>
                  <a:lnTo>
                    <a:pt x="1027843" y="452852"/>
                  </a:lnTo>
                  <a:lnTo>
                    <a:pt x="960624" y="456915"/>
                  </a:lnTo>
                  <a:lnTo>
                    <a:pt x="891485" y="459403"/>
                  </a:lnTo>
                  <a:lnTo>
                    <a:pt x="820674" y="460248"/>
                  </a:lnTo>
                  <a:lnTo>
                    <a:pt x="749862" y="459403"/>
                  </a:lnTo>
                  <a:lnTo>
                    <a:pt x="680723" y="456915"/>
                  </a:lnTo>
                  <a:lnTo>
                    <a:pt x="613504" y="452852"/>
                  </a:lnTo>
                  <a:lnTo>
                    <a:pt x="548450" y="447285"/>
                  </a:lnTo>
                  <a:lnTo>
                    <a:pt x="485807" y="440281"/>
                  </a:lnTo>
                  <a:lnTo>
                    <a:pt x="425823" y="431910"/>
                  </a:lnTo>
                  <a:lnTo>
                    <a:pt x="368743" y="422241"/>
                  </a:lnTo>
                  <a:lnTo>
                    <a:pt x="314814" y="411343"/>
                  </a:lnTo>
                  <a:lnTo>
                    <a:pt x="264283" y="399286"/>
                  </a:lnTo>
                  <a:lnTo>
                    <a:pt x="217394" y="386138"/>
                  </a:lnTo>
                  <a:lnTo>
                    <a:pt x="174396" y="371968"/>
                  </a:lnTo>
                  <a:lnTo>
                    <a:pt x="135533" y="356846"/>
                  </a:lnTo>
                  <a:lnTo>
                    <a:pt x="71202" y="324020"/>
                  </a:lnTo>
                  <a:lnTo>
                    <a:pt x="26371" y="288214"/>
                  </a:lnTo>
                  <a:lnTo>
                    <a:pt x="3012" y="249979"/>
                  </a:lnTo>
                  <a:lnTo>
                    <a:pt x="0" y="230124"/>
                  </a:lnTo>
                  <a:close/>
                </a:path>
              </a:pathLst>
            </a:custGeom>
            <a:ln w="28574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87FA1778-3FA7-C6A4-6955-E1EC8F2BBD64}"/>
              </a:ext>
            </a:extLst>
          </p:cNvPr>
          <p:cNvCxnSpPr>
            <a:cxnSpLocks/>
          </p:cNvCxnSpPr>
          <p:nvPr/>
        </p:nvCxnSpPr>
        <p:spPr>
          <a:xfrm>
            <a:off x="3667917" y="2383433"/>
            <a:ext cx="132116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034D2985-6EAE-35CB-2B7F-24E9C1ACDF99}"/>
              </a:ext>
            </a:extLst>
          </p:cNvPr>
          <p:cNvCxnSpPr>
            <a:cxnSpLocks/>
          </p:cNvCxnSpPr>
          <p:nvPr/>
        </p:nvCxnSpPr>
        <p:spPr>
          <a:xfrm flipV="1">
            <a:off x="4396122" y="2743032"/>
            <a:ext cx="3026119" cy="75030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>
            <a:extLst>
              <a:ext uri="{FF2B5EF4-FFF2-40B4-BE49-F238E27FC236}">
                <a16:creationId xmlns:a16="http://schemas.microsoft.com/office/drawing/2014/main" id="{1B480FB4-833D-7F8D-A45F-BA19C2F37280}"/>
              </a:ext>
            </a:extLst>
          </p:cNvPr>
          <p:cNvSpPr txBox="1"/>
          <p:nvPr/>
        </p:nvSpPr>
        <p:spPr>
          <a:xfrm>
            <a:off x="1602899" y="4028467"/>
            <a:ext cx="2394907" cy="443711"/>
          </a:xfrm>
          <a:prstGeom prst="rect">
            <a:avLst/>
          </a:prstGeom>
          <a:solidFill>
            <a:srgbClr val="B7007B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Here are the details of </a:t>
            </a: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each section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of your Company Hub</a:t>
            </a:r>
          </a:p>
        </p:txBody>
      </p: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87621312-A185-5CF3-0996-1390654C5E39}"/>
              </a:ext>
            </a:extLst>
          </p:cNvPr>
          <p:cNvCxnSpPr>
            <a:cxnSpLocks/>
          </p:cNvCxnSpPr>
          <p:nvPr/>
        </p:nvCxnSpPr>
        <p:spPr>
          <a:xfrm>
            <a:off x="3997806" y="4283280"/>
            <a:ext cx="88789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>
            <a:extLst>
              <a:ext uri="{FF2B5EF4-FFF2-40B4-BE49-F238E27FC236}">
                <a16:creationId xmlns:a16="http://schemas.microsoft.com/office/drawing/2014/main" id="{6987BA9B-3243-ABD4-D92B-9874E79D8A1D}"/>
              </a:ext>
            </a:extLst>
          </p:cNvPr>
          <p:cNvSpPr txBox="1"/>
          <p:nvPr/>
        </p:nvSpPr>
        <p:spPr>
          <a:xfrm>
            <a:off x="1588757" y="3271477"/>
            <a:ext cx="2807365" cy="443711"/>
          </a:xfrm>
          <a:prstGeom prst="rect">
            <a:avLst/>
          </a:prstGeom>
          <a:solidFill>
            <a:srgbClr val="B7007B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Here you will find the name of your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package type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6A025D49-D753-65AD-08BD-EF065B8FADEC}"/>
              </a:ext>
            </a:extLst>
          </p:cNvPr>
          <p:cNvSpPr txBox="1"/>
          <p:nvPr/>
        </p:nvSpPr>
        <p:spPr>
          <a:xfrm>
            <a:off x="1572386" y="2134281"/>
            <a:ext cx="2020474" cy="442035"/>
          </a:xfrm>
          <a:prstGeom prst="rect">
            <a:avLst/>
          </a:prstGeom>
          <a:solidFill>
            <a:srgbClr val="B7007B"/>
          </a:solidFill>
        </p:spPr>
        <p:txBody>
          <a:bodyPr vert="horz" wrap="square" lIns="36000" tIns="36000" rIns="36000" bIns="36000" rtlCol="0" anchor="ctr" anchorCtr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Here</a:t>
            </a:r>
            <a:r>
              <a:rPr kumimoji="0" lang="en-US" sz="1200" b="0" i="0" u="none" strike="noStrike" kern="0" cap="none" spc="-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you</a:t>
            </a:r>
            <a:r>
              <a:rPr kumimoji="0" lang="en-US" sz="1200" b="0" i="0" u="none" strike="noStrike" kern="0" cap="none" spc="-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will</a:t>
            </a:r>
            <a:r>
              <a:rPr kumimoji="0" lang="en-US" sz="1200" b="0" i="0" u="none" strike="noStrike" kern="0" cap="none" spc="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find</a:t>
            </a:r>
            <a:r>
              <a:rPr kumimoji="0" lang="en-US" sz="1200" b="0" i="0" u="none" strike="noStrike" kern="0" cap="none" spc="-4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lang="en-US" sz="1200" b="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name</a:t>
            </a:r>
            <a:r>
              <a:rPr kumimoji="0" lang="en-US" sz="1200" b="0" i="0" u="none" strike="noStrike" kern="0" cap="none" spc="-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of</a:t>
            </a:r>
            <a:r>
              <a:rPr kumimoji="0" lang="en-US" sz="1200" b="0" i="0" u="none" strike="noStrike" kern="0" cap="none" spc="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200" b="1" i="0" u="none" strike="noStrike" kern="0" cap="none" spc="-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your </a:t>
            </a: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company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1405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664318"/>
          </a:xfrm>
          <a:prstGeom prst="rect">
            <a:avLst/>
          </a:prstGeom>
        </p:spPr>
        <p:txBody>
          <a:bodyPr vert="horz" wrap="square" lIns="0" tIns="23117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chemeClr val="bg1"/>
                </a:solidFill>
              </a:rPr>
              <a:t>EDIT</a:t>
            </a:r>
            <a:r>
              <a:rPr spc="-50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MY</a:t>
            </a:r>
            <a:r>
              <a:rPr spc="-45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PROFILE</a:t>
            </a:r>
            <a:endParaRPr sz="2400" dirty="0">
              <a:solidFill>
                <a:schemeClr val="bg1"/>
              </a:solidFill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7139" y="1639016"/>
            <a:ext cx="1440000" cy="127053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3922" y="4100846"/>
            <a:ext cx="2376279" cy="959410"/>
          </a:xfrm>
          <a:prstGeom prst="rect">
            <a:avLst/>
          </a:prstGeom>
          <a:ln w="28575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3C6A0752-2E20-E57B-47FD-17AFCE826446}"/>
              </a:ext>
            </a:extLst>
          </p:cNvPr>
          <p:cNvGrpSpPr/>
          <p:nvPr/>
        </p:nvGrpSpPr>
        <p:grpSpPr>
          <a:xfrm>
            <a:off x="9283002" y="2525685"/>
            <a:ext cx="2135479" cy="3704776"/>
            <a:chOff x="5441080" y="1583114"/>
            <a:chExt cx="2273661" cy="4076386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7597279D-EA24-3875-C26A-0AB6C4A71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41080" y="1583114"/>
              <a:ext cx="2273661" cy="4076386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  <a:effectLst>
              <a:outerShdw dist="50800" dir="5400000" algn="ctr" rotWithShape="0">
                <a:schemeClr val="bg1">
                  <a:alpha val="43000"/>
                </a:schemeClr>
              </a:outerShdw>
            </a:effec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0F2485A-5F5A-1859-475B-C9D838AD2DAC}"/>
                </a:ext>
              </a:extLst>
            </p:cNvPr>
            <p:cNvSpPr/>
            <p:nvPr/>
          </p:nvSpPr>
          <p:spPr>
            <a:xfrm>
              <a:off x="5562600" y="3309810"/>
              <a:ext cx="1295400" cy="1621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F7DA6C9C-29B6-1751-0BB5-D94F4870729B}"/>
              </a:ext>
            </a:extLst>
          </p:cNvPr>
          <p:cNvCxnSpPr>
            <a:cxnSpLocks/>
          </p:cNvCxnSpPr>
          <p:nvPr/>
        </p:nvCxnSpPr>
        <p:spPr>
          <a:xfrm>
            <a:off x="2858682" y="4644532"/>
            <a:ext cx="627261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ject 24">
            <a:extLst>
              <a:ext uri="{FF2B5EF4-FFF2-40B4-BE49-F238E27FC236}">
                <a16:creationId xmlns:a16="http://schemas.microsoft.com/office/drawing/2014/main" id="{0ABA53FF-20AA-1644-C4ED-DA47AFDC62A4}"/>
              </a:ext>
            </a:extLst>
          </p:cNvPr>
          <p:cNvSpPr/>
          <p:nvPr/>
        </p:nvSpPr>
        <p:spPr>
          <a:xfrm>
            <a:off x="333921" y="4775199"/>
            <a:ext cx="2020473" cy="285057"/>
          </a:xfrm>
          <a:custGeom>
            <a:avLst/>
            <a:gdLst/>
            <a:ahLst/>
            <a:cxnLst/>
            <a:rect l="l" t="t" r="r" b="b"/>
            <a:pathLst>
              <a:path w="1641475" h="462280">
                <a:moveTo>
                  <a:pt x="0" y="230886"/>
                </a:moveTo>
                <a:lnTo>
                  <a:pt x="11885" y="191511"/>
                </a:lnTo>
                <a:lnTo>
                  <a:pt x="46226" y="154297"/>
                </a:lnTo>
                <a:lnTo>
                  <a:pt x="101053" y="119797"/>
                </a:lnTo>
                <a:lnTo>
                  <a:pt x="174396" y="88567"/>
                </a:lnTo>
                <a:lnTo>
                  <a:pt x="217394" y="74350"/>
                </a:lnTo>
                <a:lnTo>
                  <a:pt x="264283" y="61159"/>
                </a:lnTo>
                <a:lnTo>
                  <a:pt x="314814" y="49062"/>
                </a:lnTo>
                <a:lnTo>
                  <a:pt x="368743" y="38129"/>
                </a:lnTo>
                <a:lnTo>
                  <a:pt x="425823" y="28429"/>
                </a:lnTo>
                <a:lnTo>
                  <a:pt x="485807" y="20031"/>
                </a:lnTo>
                <a:lnTo>
                  <a:pt x="548450" y="13004"/>
                </a:lnTo>
                <a:lnTo>
                  <a:pt x="613504" y="7419"/>
                </a:lnTo>
                <a:lnTo>
                  <a:pt x="680723" y="3343"/>
                </a:lnTo>
                <a:lnTo>
                  <a:pt x="749862" y="847"/>
                </a:lnTo>
                <a:lnTo>
                  <a:pt x="820674" y="0"/>
                </a:lnTo>
                <a:lnTo>
                  <a:pt x="891485" y="847"/>
                </a:lnTo>
                <a:lnTo>
                  <a:pt x="960624" y="3343"/>
                </a:lnTo>
                <a:lnTo>
                  <a:pt x="1027843" y="7419"/>
                </a:lnTo>
                <a:lnTo>
                  <a:pt x="1092897" y="13004"/>
                </a:lnTo>
                <a:lnTo>
                  <a:pt x="1155540" y="20031"/>
                </a:lnTo>
                <a:lnTo>
                  <a:pt x="1215524" y="28429"/>
                </a:lnTo>
                <a:lnTo>
                  <a:pt x="1272604" y="38129"/>
                </a:lnTo>
                <a:lnTo>
                  <a:pt x="1326533" y="49062"/>
                </a:lnTo>
                <a:lnTo>
                  <a:pt x="1377064" y="61159"/>
                </a:lnTo>
                <a:lnTo>
                  <a:pt x="1423953" y="74350"/>
                </a:lnTo>
                <a:lnTo>
                  <a:pt x="1466951" y="88567"/>
                </a:lnTo>
                <a:lnTo>
                  <a:pt x="1505814" y="103739"/>
                </a:lnTo>
                <a:lnTo>
                  <a:pt x="1570145" y="136673"/>
                </a:lnTo>
                <a:lnTo>
                  <a:pt x="1614976" y="172599"/>
                </a:lnTo>
                <a:lnTo>
                  <a:pt x="1638335" y="210963"/>
                </a:lnTo>
                <a:lnTo>
                  <a:pt x="1641348" y="230886"/>
                </a:lnTo>
                <a:lnTo>
                  <a:pt x="1638335" y="250808"/>
                </a:lnTo>
                <a:lnTo>
                  <a:pt x="1614976" y="289172"/>
                </a:lnTo>
                <a:lnTo>
                  <a:pt x="1570145" y="325098"/>
                </a:lnTo>
                <a:lnTo>
                  <a:pt x="1505814" y="358032"/>
                </a:lnTo>
                <a:lnTo>
                  <a:pt x="1466951" y="373204"/>
                </a:lnTo>
                <a:lnTo>
                  <a:pt x="1423953" y="387421"/>
                </a:lnTo>
                <a:lnTo>
                  <a:pt x="1377064" y="400612"/>
                </a:lnTo>
                <a:lnTo>
                  <a:pt x="1326533" y="412709"/>
                </a:lnTo>
                <a:lnTo>
                  <a:pt x="1272604" y="423642"/>
                </a:lnTo>
                <a:lnTo>
                  <a:pt x="1215524" y="433342"/>
                </a:lnTo>
                <a:lnTo>
                  <a:pt x="1155540" y="441740"/>
                </a:lnTo>
                <a:lnTo>
                  <a:pt x="1092897" y="448767"/>
                </a:lnTo>
                <a:lnTo>
                  <a:pt x="1027843" y="454352"/>
                </a:lnTo>
                <a:lnTo>
                  <a:pt x="960624" y="458428"/>
                </a:lnTo>
                <a:lnTo>
                  <a:pt x="891485" y="460924"/>
                </a:lnTo>
                <a:lnTo>
                  <a:pt x="820674" y="461772"/>
                </a:lnTo>
                <a:lnTo>
                  <a:pt x="749862" y="460924"/>
                </a:lnTo>
                <a:lnTo>
                  <a:pt x="680723" y="458428"/>
                </a:lnTo>
                <a:lnTo>
                  <a:pt x="613504" y="454352"/>
                </a:lnTo>
                <a:lnTo>
                  <a:pt x="548450" y="448767"/>
                </a:lnTo>
                <a:lnTo>
                  <a:pt x="485807" y="441740"/>
                </a:lnTo>
                <a:lnTo>
                  <a:pt x="425823" y="433342"/>
                </a:lnTo>
                <a:lnTo>
                  <a:pt x="368743" y="423642"/>
                </a:lnTo>
                <a:lnTo>
                  <a:pt x="314814" y="412709"/>
                </a:lnTo>
                <a:lnTo>
                  <a:pt x="264283" y="400612"/>
                </a:lnTo>
                <a:lnTo>
                  <a:pt x="217394" y="387421"/>
                </a:lnTo>
                <a:lnTo>
                  <a:pt x="174396" y="373204"/>
                </a:lnTo>
                <a:lnTo>
                  <a:pt x="135533" y="358032"/>
                </a:lnTo>
                <a:lnTo>
                  <a:pt x="71202" y="325098"/>
                </a:lnTo>
                <a:lnTo>
                  <a:pt x="26371" y="289172"/>
                </a:lnTo>
                <a:lnTo>
                  <a:pt x="3012" y="250808"/>
                </a:lnTo>
                <a:lnTo>
                  <a:pt x="0" y="230886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35ECA71-8BF4-0DCC-787A-2C4292D56408}"/>
              </a:ext>
            </a:extLst>
          </p:cNvPr>
          <p:cNvSpPr txBox="1"/>
          <p:nvPr/>
        </p:nvSpPr>
        <p:spPr>
          <a:xfrm>
            <a:off x="333921" y="5265206"/>
            <a:ext cx="2376279" cy="965255"/>
          </a:xfrm>
          <a:prstGeom prst="rect">
            <a:avLst/>
          </a:prstGeom>
          <a:solidFill>
            <a:srgbClr val="B7007B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Here you will be able to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navigate between both parts</a:t>
            </a:r>
          </a:p>
          <a:p>
            <a:pPr marL="184150" marR="5080" lvl="0" indent="-17145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1345565" algn="l"/>
              </a:tabLst>
              <a:defRPr/>
            </a:pPr>
            <a:r>
              <a:rPr lang="en-US" kern="0" dirty="0"/>
              <a:t>Profile</a:t>
            </a:r>
          </a:p>
          <a:p>
            <a:pPr marL="184150" marR="5080" lvl="0" indent="-17145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1345565" algn="l"/>
              </a:tabLst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Company Administrators</a:t>
            </a:r>
          </a:p>
        </p:txBody>
      </p:sp>
      <p:sp>
        <p:nvSpPr>
          <p:cNvPr id="2" name="object 18">
            <a:extLst>
              <a:ext uri="{FF2B5EF4-FFF2-40B4-BE49-F238E27FC236}">
                <a16:creationId xmlns:a16="http://schemas.microsoft.com/office/drawing/2014/main" id="{DE795A42-E282-9357-7CD5-30353F7F25C2}"/>
              </a:ext>
            </a:extLst>
          </p:cNvPr>
          <p:cNvSpPr txBox="1"/>
          <p:nvPr/>
        </p:nvSpPr>
        <p:spPr>
          <a:xfrm>
            <a:off x="2127060" y="1639016"/>
            <a:ext cx="8205333" cy="17485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profile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editing</a:t>
            </a: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section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made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up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two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parts,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one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dedicated</a:t>
            </a: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editing</a:t>
            </a:r>
            <a:r>
              <a:rPr kumimoji="0" sz="16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your company</a:t>
            </a: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profile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r>
              <a:rPr kumimoji="0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other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lang="fr-FR" sz="1600" kern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managing/adding</a:t>
            </a:r>
            <a:r>
              <a:rPr kumimoji="0" sz="16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other</a:t>
            </a:r>
            <a:r>
              <a:rPr kumimoji="0" sz="1600" b="1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administrators</a:t>
            </a:r>
            <a:r>
              <a:rPr kumimoji="0" sz="16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from</a:t>
            </a:r>
            <a:r>
              <a:rPr kumimoji="0" sz="1600" b="1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your</a:t>
            </a:r>
            <a:r>
              <a:rPr kumimoji="0" sz="16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company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lang="fr-FR" sz="16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6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algn="l"/>
            <a:r>
              <a:rPr lang="en-US" sz="1600" kern="0" dirty="0">
                <a:solidFill>
                  <a:sysClr val="windowText" lastClr="000000"/>
                </a:solidFill>
                <a:latin typeface="Arial"/>
                <a:cs typeface="Arial"/>
              </a:rPr>
              <a:t>Complete all the elements that will be used for:</a:t>
            </a:r>
          </a:p>
          <a:p>
            <a:pPr algn="l"/>
            <a:endParaRPr lang="en-US" sz="16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600" kern="0" dirty="0">
                <a:solidFill>
                  <a:sysClr val="windowText" lastClr="000000"/>
                </a:solidFill>
                <a:latin typeface="Arial"/>
                <a:cs typeface="Arial"/>
              </a:rPr>
              <a:t>your </a:t>
            </a:r>
            <a:r>
              <a:rPr lang="en-US" sz="16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listing on the fair's website </a:t>
            </a:r>
            <a:r>
              <a:rPr lang="en-US" sz="1600" kern="0" dirty="0">
                <a:solidFill>
                  <a:sysClr val="windowText" lastClr="000000"/>
                </a:solidFill>
                <a:latin typeface="Arial"/>
                <a:cs typeface="Arial"/>
              </a:rPr>
              <a:t>search engine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600" kern="0" dirty="0">
                <a:solidFill>
                  <a:sysClr val="windowText" lastClr="000000"/>
                </a:solidFill>
                <a:latin typeface="Arial"/>
                <a:cs typeface="Arial"/>
              </a:rPr>
              <a:t>your </a:t>
            </a:r>
            <a:r>
              <a:rPr lang="en-US" sz="16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recommendation to visitors </a:t>
            </a:r>
            <a:r>
              <a:rPr lang="en-US" sz="1600" kern="0" dirty="0">
                <a:solidFill>
                  <a:sysClr val="windowText" lastClr="000000"/>
                </a:solidFill>
                <a:latin typeface="Arial"/>
                <a:cs typeface="Arial"/>
              </a:rPr>
              <a:t>who pre-register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43C5CE5-6D6B-3C90-46FE-57F9189D83F6}"/>
              </a:ext>
            </a:extLst>
          </p:cNvPr>
          <p:cNvSpPr txBox="1"/>
          <p:nvPr/>
        </p:nvSpPr>
        <p:spPr>
          <a:xfrm>
            <a:off x="3525965" y="5265205"/>
            <a:ext cx="4938052" cy="965255"/>
          </a:xfrm>
          <a:prstGeom prst="rect">
            <a:avLst/>
          </a:prstGeom>
          <a:solidFill>
            <a:srgbClr val="B7007B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Access the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profile section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modify your company's information</a:t>
            </a:r>
            <a:endParaRPr lang="en-US" kern="0" dirty="0">
              <a:solidFill>
                <a:schemeClr val="bg1"/>
              </a:solidFill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Please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complete your company profile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as many details as possible !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Logo, description, cover image...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Boost your business opportunities!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066503D6-498C-B13E-911E-56EB15103A2B}"/>
              </a:ext>
            </a:extLst>
          </p:cNvPr>
          <p:cNvCxnSpPr>
            <a:cxnSpLocks/>
          </p:cNvCxnSpPr>
          <p:nvPr/>
        </p:nvCxnSpPr>
        <p:spPr>
          <a:xfrm>
            <a:off x="1016000" y="2909555"/>
            <a:ext cx="0" cy="10655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664318"/>
          </a:xfrm>
          <a:prstGeom prst="rect">
            <a:avLst/>
          </a:prstGeom>
        </p:spPr>
        <p:txBody>
          <a:bodyPr vert="horz" wrap="square" lIns="0" tIns="23117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chemeClr val="bg1"/>
                </a:solidFill>
              </a:rPr>
              <a:t>EDIT</a:t>
            </a:r>
            <a:r>
              <a:rPr spc="-50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MY</a:t>
            </a:r>
            <a:r>
              <a:rPr spc="-50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PROFILE</a:t>
            </a:r>
            <a:r>
              <a:rPr spc="-35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-</a:t>
            </a:r>
            <a:r>
              <a:rPr spc="-65" dirty="0">
                <a:solidFill>
                  <a:schemeClr val="bg1"/>
                </a:solidFill>
              </a:rPr>
              <a:t> </a:t>
            </a:r>
            <a:r>
              <a:rPr sz="2400" dirty="0">
                <a:solidFill>
                  <a:schemeClr val="bg1"/>
                </a:solidFill>
              </a:rPr>
              <a:t>COMPANY</a:t>
            </a:r>
            <a:r>
              <a:rPr sz="2400" spc="-50" dirty="0">
                <a:solidFill>
                  <a:schemeClr val="bg1"/>
                </a:solidFill>
              </a:rPr>
              <a:t> </a:t>
            </a:r>
            <a:r>
              <a:rPr sz="2400" dirty="0">
                <a:solidFill>
                  <a:schemeClr val="bg1"/>
                </a:solidFill>
              </a:rPr>
              <a:t>ADMINISTRATOR</a:t>
            </a:r>
            <a:r>
              <a:rPr sz="2400" spc="-60" dirty="0">
                <a:solidFill>
                  <a:schemeClr val="bg1"/>
                </a:solidFill>
              </a:rPr>
              <a:t> </a:t>
            </a:r>
            <a:r>
              <a:rPr sz="2400" spc="-25" dirty="0">
                <a:solidFill>
                  <a:schemeClr val="bg1"/>
                </a:solidFill>
              </a:rPr>
              <a:t>TAB</a:t>
            </a:r>
            <a:endParaRPr sz="2400" dirty="0">
              <a:solidFill>
                <a:schemeClr val="bg1"/>
              </a:solidFill>
            </a:endParaRPr>
          </a:p>
        </p:txBody>
      </p: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79272738-F5D8-E7E9-A9AC-E97C2A643953}"/>
              </a:ext>
            </a:extLst>
          </p:cNvPr>
          <p:cNvGrpSpPr/>
          <p:nvPr/>
        </p:nvGrpSpPr>
        <p:grpSpPr>
          <a:xfrm>
            <a:off x="5815204" y="2785278"/>
            <a:ext cx="6133681" cy="2665475"/>
            <a:chOff x="5775329" y="1832580"/>
            <a:chExt cx="6133681" cy="26654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75329" y="1832580"/>
              <a:ext cx="6133681" cy="2665475"/>
            </a:xfrm>
            <a:prstGeom prst="rect">
              <a:avLst/>
            </a:prstGeom>
          </p:spPr>
        </p:pic>
        <p:pic>
          <p:nvPicPr>
            <p:cNvPr id="36" name="object 4">
              <a:extLst>
                <a:ext uri="{FF2B5EF4-FFF2-40B4-BE49-F238E27FC236}">
                  <a16:creationId xmlns:a16="http://schemas.microsoft.com/office/drawing/2014/main" id="{00A45170-4791-9F82-8433-4BE916EC2D9E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40000"/>
                      </a14:imgEffect>
                    </a14:imgLayer>
                  </a14:imgProps>
                </a:ext>
              </a:extLst>
            </a:blip>
            <a:srcRect l="5547" t="46121" r="45905" b="23693"/>
            <a:stretch/>
          </p:blipFill>
          <p:spPr>
            <a:xfrm>
              <a:off x="6131813" y="3066502"/>
              <a:ext cx="2977757" cy="804585"/>
            </a:xfrm>
            <a:prstGeom prst="rect">
              <a:avLst/>
            </a:prstGeom>
            <a:effectLst/>
          </p:spPr>
        </p:pic>
      </p:grpSp>
      <p:sp>
        <p:nvSpPr>
          <p:cNvPr id="20" name="object 20"/>
          <p:cNvSpPr/>
          <p:nvPr/>
        </p:nvSpPr>
        <p:spPr>
          <a:xfrm>
            <a:off x="10779641" y="3749979"/>
            <a:ext cx="1219200" cy="1343025"/>
          </a:xfrm>
          <a:custGeom>
            <a:avLst/>
            <a:gdLst/>
            <a:ahLst/>
            <a:cxnLst/>
            <a:rect l="l" t="t" r="r" b="b"/>
            <a:pathLst>
              <a:path w="1219200" h="1343025">
                <a:moveTo>
                  <a:pt x="0" y="671322"/>
                </a:moveTo>
                <a:lnTo>
                  <a:pt x="1672" y="621220"/>
                </a:lnTo>
                <a:lnTo>
                  <a:pt x="6609" y="572118"/>
                </a:lnTo>
                <a:lnTo>
                  <a:pt x="14694" y="524146"/>
                </a:lnTo>
                <a:lnTo>
                  <a:pt x="25809" y="477434"/>
                </a:lnTo>
                <a:lnTo>
                  <a:pt x="39836" y="432111"/>
                </a:lnTo>
                <a:lnTo>
                  <a:pt x="56657" y="388308"/>
                </a:lnTo>
                <a:lnTo>
                  <a:pt x="76154" y="346154"/>
                </a:lnTo>
                <a:lnTo>
                  <a:pt x="98209" y="305778"/>
                </a:lnTo>
                <a:lnTo>
                  <a:pt x="122704" y="267312"/>
                </a:lnTo>
                <a:lnTo>
                  <a:pt x="149523" y="230884"/>
                </a:lnTo>
                <a:lnTo>
                  <a:pt x="178546" y="196624"/>
                </a:lnTo>
                <a:lnTo>
                  <a:pt x="209655" y="164662"/>
                </a:lnTo>
                <a:lnTo>
                  <a:pt x="242734" y="135129"/>
                </a:lnTo>
                <a:lnTo>
                  <a:pt x="277664" y="108153"/>
                </a:lnTo>
                <a:lnTo>
                  <a:pt x="314327" y="83864"/>
                </a:lnTo>
                <a:lnTo>
                  <a:pt x="352606" y="62393"/>
                </a:lnTo>
                <a:lnTo>
                  <a:pt x="392382" y="43869"/>
                </a:lnTo>
                <a:lnTo>
                  <a:pt x="433537" y="28422"/>
                </a:lnTo>
                <a:lnTo>
                  <a:pt x="475955" y="16182"/>
                </a:lnTo>
                <a:lnTo>
                  <a:pt x="519516" y="7278"/>
                </a:lnTo>
                <a:lnTo>
                  <a:pt x="564104" y="1841"/>
                </a:lnTo>
                <a:lnTo>
                  <a:pt x="609600" y="0"/>
                </a:lnTo>
                <a:lnTo>
                  <a:pt x="655095" y="1841"/>
                </a:lnTo>
                <a:lnTo>
                  <a:pt x="699683" y="7278"/>
                </a:lnTo>
                <a:lnTo>
                  <a:pt x="743244" y="16182"/>
                </a:lnTo>
                <a:lnTo>
                  <a:pt x="785662" y="28422"/>
                </a:lnTo>
                <a:lnTo>
                  <a:pt x="826817" y="43869"/>
                </a:lnTo>
                <a:lnTo>
                  <a:pt x="866593" y="62393"/>
                </a:lnTo>
                <a:lnTo>
                  <a:pt x="904872" y="83864"/>
                </a:lnTo>
                <a:lnTo>
                  <a:pt x="941535" y="108153"/>
                </a:lnTo>
                <a:lnTo>
                  <a:pt x="976465" y="135129"/>
                </a:lnTo>
                <a:lnTo>
                  <a:pt x="1009544" y="164662"/>
                </a:lnTo>
                <a:lnTo>
                  <a:pt x="1040653" y="196624"/>
                </a:lnTo>
                <a:lnTo>
                  <a:pt x="1069676" y="230884"/>
                </a:lnTo>
                <a:lnTo>
                  <a:pt x="1096495" y="267312"/>
                </a:lnTo>
                <a:lnTo>
                  <a:pt x="1120990" y="305778"/>
                </a:lnTo>
                <a:lnTo>
                  <a:pt x="1143045" y="346154"/>
                </a:lnTo>
                <a:lnTo>
                  <a:pt x="1162542" y="388308"/>
                </a:lnTo>
                <a:lnTo>
                  <a:pt x="1179363" y="432111"/>
                </a:lnTo>
                <a:lnTo>
                  <a:pt x="1193390" y="477434"/>
                </a:lnTo>
                <a:lnTo>
                  <a:pt x="1204505" y="524146"/>
                </a:lnTo>
                <a:lnTo>
                  <a:pt x="1212590" y="572118"/>
                </a:lnTo>
                <a:lnTo>
                  <a:pt x="1217527" y="621220"/>
                </a:lnTo>
                <a:lnTo>
                  <a:pt x="1219200" y="671322"/>
                </a:lnTo>
                <a:lnTo>
                  <a:pt x="1217527" y="721423"/>
                </a:lnTo>
                <a:lnTo>
                  <a:pt x="1212590" y="770525"/>
                </a:lnTo>
                <a:lnTo>
                  <a:pt x="1204505" y="818497"/>
                </a:lnTo>
                <a:lnTo>
                  <a:pt x="1193390" y="865209"/>
                </a:lnTo>
                <a:lnTo>
                  <a:pt x="1179363" y="910532"/>
                </a:lnTo>
                <a:lnTo>
                  <a:pt x="1162542" y="954335"/>
                </a:lnTo>
                <a:lnTo>
                  <a:pt x="1143045" y="996489"/>
                </a:lnTo>
                <a:lnTo>
                  <a:pt x="1120990" y="1036865"/>
                </a:lnTo>
                <a:lnTo>
                  <a:pt x="1096495" y="1075331"/>
                </a:lnTo>
                <a:lnTo>
                  <a:pt x="1069676" y="1111759"/>
                </a:lnTo>
                <a:lnTo>
                  <a:pt x="1040653" y="1146019"/>
                </a:lnTo>
                <a:lnTo>
                  <a:pt x="1009544" y="1177981"/>
                </a:lnTo>
                <a:lnTo>
                  <a:pt x="976465" y="1207514"/>
                </a:lnTo>
                <a:lnTo>
                  <a:pt x="941535" y="1234490"/>
                </a:lnTo>
                <a:lnTo>
                  <a:pt x="904872" y="1258779"/>
                </a:lnTo>
                <a:lnTo>
                  <a:pt x="866593" y="1280250"/>
                </a:lnTo>
                <a:lnTo>
                  <a:pt x="826817" y="1298774"/>
                </a:lnTo>
                <a:lnTo>
                  <a:pt x="785662" y="1314221"/>
                </a:lnTo>
                <a:lnTo>
                  <a:pt x="743244" y="1326461"/>
                </a:lnTo>
                <a:lnTo>
                  <a:pt x="699683" y="1335365"/>
                </a:lnTo>
                <a:lnTo>
                  <a:pt x="655095" y="1340802"/>
                </a:lnTo>
                <a:lnTo>
                  <a:pt x="609600" y="1342644"/>
                </a:lnTo>
                <a:lnTo>
                  <a:pt x="564104" y="1340802"/>
                </a:lnTo>
                <a:lnTo>
                  <a:pt x="519516" y="1335365"/>
                </a:lnTo>
                <a:lnTo>
                  <a:pt x="475955" y="1326461"/>
                </a:lnTo>
                <a:lnTo>
                  <a:pt x="433537" y="1314221"/>
                </a:lnTo>
                <a:lnTo>
                  <a:pt x="392382" y="1298774"/>
                </a:lnTo>
                <a:lnTo>
                  <a:pt x="352606" y="1280250"/>
                </a:lnTo>
                <a:lnTo>
                  <a:pt x="314327" y="1258779"/>
                </a:lnTo>
                <a:lnTo>
                  <a:pt x="277664" y="1234490"/>
                </a:lnTo>
                <a:lnTo>
                  <a:pt x="242734" y="1207514"/>
                </a:lnTo>
                <a:lnTo>
                  <a:pt x="209655" y="1177981"/>
                </a:lnTo>
                <a:lnTo>
                  <a:pt x="178546" y="1146019"/>
                </a:lnTo>
                <a:lnTo>
                  <a:pt x="149523" y="1111759"/>
                </a:lnTo>
                <a:lnTo>
                  <a:pt x="122704" y="1075331"/>
                </a:lnTo>
                <a:lnTo>
                  <a:pt x="98209" y="1036865"/>
                </a:lnTo>
                <a:lnTo>
                  <a:pt x="76154" y="996489"/>
                </a:lnTo>
                <a:lnTo>
                  <a:pt x="56657" y="954335"/>
                </a:lnTo>
                <a:lnTo>
                  <a:pt x="39836" y="910532"/>
                </a:lnTo>
                <a:lnTo>
                  <a:pt x="25809" y="865209"/>
                </a:lnTo>
                <a:lnTo>
                  <a:pt x="14694" y="818497"/>
                </a:lnTo>
                <a:lnTo>
                  <a:pt x="6609" y="770525"/>
                </a:lnTo>
                <a:lnTo>
                  <a:pt x="1672" y="721423"/>
                </a:lnTo>
                <a:lnTo>
                  <a:pt x="0" y="671322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901649" y="5106214"/>
            <a:ext cx="1172872" cy="344539"/>
          </a:xfrm>
          <a:custGeom>
            <a:avLst/>
            <a:gdLst/>
            <a:ahLst/>
            <a:cxnLst/>
            <a:rect l="l" t="t" r="r" b="b"/>
            <a:pathLst>
              <a:path w="1640204" h="460375">
                <a:moveTo>
                  <a:pt x="0" y="230124"/>
                </a:moveTo>
                <a:lnTo>
                  <a:pt x="11874" y="190882"/>
                </a:lnTo>
                <a:lnTo>
                  <a:pt x="46183" y="153792"/>
                </a:lnTo>
                <a:lnTo>
                  <a:pt x="100959" y="119407"/>
                </a:lnTo>
                <a:lnTo>
                  <a:pt x="174233" y="88279"/>
                </a:lnTo>
                <a:lnTo>
                  <a:pt x="217192" y="74109"/>
                </a:lnTo>
                <a:lnTo>
                  <a:pt x="264037" y="60961"/>
                </a:lnTo>
                <a:lnTo>
                  <a:pt x="314521" y="48904"/>
                </a:lnTo>
                <a:lnTo>
                  <a:pt x="368400" y="38006"/>
                </a:lnTo>
                <a:lnTo>
                  <a:pt x="425427" y="28337"/>
                </a:lnTo>
                <a:lnTo>
                  <a:pt x="485355" y="19966"/>
                </a:lnTo>
                <a:lnTo>
                  <a:pt x="547940" y="12962"/>
                </a:lnTo>
                <a:lnTo>
                  <a:pt x="612933" y="7395"/>
                </a:lnTo>
                <a:lnTo>
                  <a:pt x="680091" y="3332"/>
                </a:lnTo>
                <a:lnTo>
                  <a:pt x="749165" y="844"/>
                </a:lnTo>
                <a:lnTo>
                  <a:pt x="819912" y="0"/>
                </a:lnTo>
                <a:lnTo>
                  <a:pt x="890656" y="844"/>
                </a:lnTo>
                <a:lnTo>
                  <a:pt x="959729" y="3332"/>
                </a:lnTo>
                <a:lnTo>
                  <a:pt x="1026885" y="7395"/>
                </a:lnTo>
                <a:lnTo>
                  <a:pt x="1091878" y="12962"/>
                </a:lnTo>
                <a:lnTo>
                  <a:pt x="1154462" y="19966"/>
                </a:lnTo>
                <a:lnTo>
                  <a:pt x="1214390" y="28337"/>
                </a:lnTo>
                <a:lnTo>
                  <a:pt x="1271417" y="38006"/>
                </a:lnTo>
                <a:lnTo>
                  <a:pt x="1325296" y="48904"/>
                </a:lnTo>
                <a:lnTo>
                  <a:pt x="1375781" y="60961"/>
                </a:lnTo>
                <a:lnTo>
                  <a:pt x="1422627" y="74109"/>
                </a:lnTo>
                <a:lnTo>
                  <a:pt x="1465586" y="88279"/>
                </a:lnTo>
                <a:lnTo>
                  <a:pt x="1504413" y="103401"/>
                </a:lnTo>
                <a:lnTo>
                  <a:pt x="1568685" y="136227"/>
                </a:lnTo>
                <a:lnTo>
                  <a:pt x="1613475" y="172033"/>
                </a:lnTo>
                <a:lnTo>
                  <a:pt x="1636814" y="210268"/>
                </a:lnTo>
                <a:lnTo>
                  <a:pt x="1639824" y="230124"/>
                </a:lnTo>
                <a:lnTo>
                  <a:pt x="1636814" y="249979"/>
                </a:lnTo>
                <a:lnTo>
                  <a:pt x="1613475" y="288214"/>
                </a:lnTo>
                <a:lnTo>
                  <a:pt x="1568685" y="324020"/>
                </a:lnTo>
                <a:lnTo>
                  <a:pt x="1504413" y="356846"/>
                </a:lnTo>
                <a:lnTo>
                  <a:pt x="1465586" y="371968"/>
                </a:lnTo>
                <a:lnTo>
                  <a:pt x="1422627" y="386138"/>
                </a:lnTo>
                <a:lnTo>
                  <a:pt x="1375781" y="399286"/>
                </a:lnTo>
                <a:lnTo>
                  <a:pt x="1325296" y="411343"/>
                </a:lnTo>
                <a:lnTo>
                  <a:pt x="1271417" y="422241"/>
                </a:lnTo>
                <a:lnTo>
                  <a:pt x="1214390" y="431910"/>
                </a:lnTo>
                <a:lnTo>
                  <a:pt x="1154462" y="440281"/>
                </a:lnTo>
                <a:lnTo>
                  <a:pt x="1091878" y="447285"/>
                </a:lnTo>
                <a:lnTo>
                  <a:pt x="1026885" y="452852"/>
                </a:lnTo>
                <a:lnTo>
                  <a:pt x="959729" y="456915"/>
                </a:lnTo>
                <a:lnTo>
                  <a:pt x="890656" y="459403"/>
                </a:lnTo>
                <a:lnTo>
                  <a:pt x="819912" y="460248"/>
                </a:lnTo>
                <a:lnTo>
                  <a:pt x="749165" y="459403"/>
                </a:lnTo>
                <a:lnTo>
                  <a:pt x="680091" y="456915"/>
                </a:lnTo>
                <a:lnTo>
                  <a:pt x="612933" y="452852"/>
                </a:lnTo>
                <a:lnTo>
                  <a:pt x="547940" y="447285"/>
                </a:lnTo>
                <a:lnTo>
                  <a:pt x="485355" y="440281"/>
                </a:lnTo>
                <a:lnTo>
                  <a:pt x="425427" y="431910"/>
                </a:lnTo>
                <a:lnTo>
                  <a:pt x="368400" y="422241"/>
                </a:lnTo>
                <a:lnTo>
                  <a:pt x="314521" y="411343"/>
                </a:lnTo>
                <a:lnTo>
                  <a:pt x="264037" y="399286"/>
                </a:lnTo>
                <a:lnTo>
                  <a:pt x="217192" y="386138"/>
                </a:lnTo>
                <a:lnTo>
                  <a:pt x="174233" y="371968"/>
                </a:lnTo>
                <a:lnTo>
                  <a:pt x="135407" y="356846"/>
                </a:lnTo>
                <a:lnTo>
                  <a:pt x="71136" y="324020"/>
                </a:lnTo>
                <a:lnTo>
                  <a:pt x="26347" y="288214"/>
                </a:lnTo>
                <a:lnTo>
                  <a:pt x="3009" y="249979"/>
                </a:lnTo>
                <a:lnTo>
                  <a:pt x="0" y="230124"/>
                </a:lnTo>
                <a:close/>
              </a:path>
            </a:pathLst>
          </a:custGeom>
          <a:ln w="28574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80037D-ABAF-3B77-9D31-7A416FFA90F1}"/>
              </a:ext>
            </a:extLst>
          </p:cNvPr>
          <p:cNvSpPr/>
          <p:nvPr/>
        </p:nvSpPr>
        <p:spPr>
          <a:xfrm>
            <a:off x="3574323" y="3695898"/>
            <a:ext cx="4237952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1EC1FAE0-6F14-D860-12A0-372E1AE9F148}"/>
              </a:ext>
            </a:extLst>
          </p:cNvPr>
          <p:cNvCxnSpPr>
            <a:cxnSpLocks/>
            <a:stCxn id="56" idx="3"/>
          </p:cNvCxnSpPr>
          <p:nvPr/>
        </p:nvCxnSpPr>
        <p:spPr>
          <a:xfrm>
            <a:off x="5370021" y="3536930"/>
            <a:ext cx="445183" cy="29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F5310B6F-D9DA-612C-EEEF-0353F81B3C6B}"/>
              </a:ext>
            </a:extLst>
          </p:cNvPr>
          <p:cNvCxnSpPr>
            <a:cxnSpLocks/>
          </p:cNvCxnSpPr>
          <p:nvPr/>
        </p:nvCxnSpPr>
        <p:spPr>
          <a:xfrm>
            <a:off x="5370021" y="5305694"/>
            <a:ext cx="44518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B802014B-0A1D-219A-0F83-7365B236F02C}"/>
              </a:ext>
            </a:extLst>
          </p:cNvPr>
          <p:cNvCxnSpPr>
            <a:cxnSpLocks/>
          </p:cNvCxnSpPr>
          <p:nvPr/>
        </p:nvCxnSpPr>
        <p:spPr>
          <a:xfrm flipV="1">
            <a:off x="10094277" y="4961840"/>
            <a:ext cx="862638" cy="8534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>
            <a:extLst>
              <a:ext uri="{FF2B5EF4-FFF2-40B4-BE49-F238E27FC236}">
                <a16:creationId xmlns:a16="http://schemas.microsoft.com/office/drawing/2014/main" id="{C7679E0B-2750-8526-0679-07F3F41585B1}"/>
              </a:ext>
            </a:extLst>
          </p:cNvPr>
          <p:cNvSpPr txBox="1"/>
          <p:nvPr/>
        </p:nvSpPr>
        <p:spPr>
          <a:xfrm>
            <a:off x="2654179" y="4961454"/>
            <a:ext cx="2715842" cy="628377"/>
          </a:xfrm>
          <a:prstGeom prst="rect">
            <a:avLst/>
          </a:prstGeom>
          <a:solidFill>
            <a:srgbClr val="B7007B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Resend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the activation email to the company page (in case your colleague did not receive it)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F2D15C25-F63E-33CE-E153-044F74672953}"/>
              </a:ext>
            </a:extLst>
          </p:cNvPr>
          <p:cNvSpPr txBox="1"/>
          <p:nvPr/>
        </p:nvSpPr>
        <p:spPr>
          <a:xfrm>
            <a:off x="2654179" y="3091936"/>
            <a:ext cx="2715842" cy="889987"/>
          </a:xfrm>
          <a:prstGeom prst="rect">
            <a:avLst/>
          </a:prstGeom>
          <a:solidFill>
            <a:srgbClr val="B7007B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Please add any of your colleagues who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should have access to the company page full set up.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They will receive an activation email.</a:t>
            </a:r>
          </a:p>
        </p:txBody>
      </p:sp>
      <p:pic>
        <p:nvPicPr>
          <p:cNvPr id="63" name="object 11">
            <a:extLst>
              <a:ext uri="{FF2B5EF4-FFF2-40B4-BE49-F238E27FC236}">
                <a16:creationId xmlns:a16="http://schemas.microsoft.com/office/drawing/2014/main" id="{635434FF-E3CA-4630-503B-AFB40451D204}"/>
              </a:ext>
            </a:extLst>
          </p:cNvPr>
          <p:cNvPicPr/>
          <p:nvPr/>
        </p:nvPicPr>
        <p:blipFill rotWithShape="1">
          <a:blip r:embed="rId6" cstate="print"/>
          <a:srcRect r="7732"/>
          <a:stretch/>
        </p:blipFill>
        <p:spPr>
          <a:xfrm>
            <a:off x="333921" y="3928676"/>
            <a:ext cx="1861517" cy="1202228"/>
          </a:xfrm>
          <a:prstGeom prst="rect">
            <a:avLst/>
          </a:prstGeom>
          <a:ln w="28575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cxnSp>
        <p:nvCxnSpPr>
          <p:cNvPr id="64" name="Connecteur droit avec flèche 63">
            <a:extLst>
              <a:ext uri="{FF2B5EF4-FFF2-40B4-BE49-F238E27FC236}">
                <a16:creationId xmlns:a16="http://schemas.microsoft.com/office/drawing/2014/main" id="{ADCF401E-DCEF-929C-1ED9-65A0177DE206}"/>
              </a:ext>
            </a:extLst>
          </p:cNvPr>
          <p:cNvCxnSpPr>
            <a:cxnSpLocks/>
          </p:cNvCxnSpPr>
          <p:nvPr/>
        </p:nvCxnSpPr>
        <p:spPr>
          <a:xfrm>
            <a:off x="1085325" y="2980886"/>
            <a:ext cx="6779" cy="8062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bject 24">
            <a:extLst>
              <a:ext uri="{FF2B5EF4-FFF2-40B4-BE49-F238E27FC236}">
                <a16:creationId xmlns:a16="http://schemas.microsoft.com/office/drawing/2014/main" id="{799D32BD-6636-1B10-57D0-7F17FA0730EB}"/>
              </a:ext>
            </a:extLst>
          </p:cNvPr>
          <p:cNvSpPr/>
          <p:nvPr/>
        </p:nvSpPr>
        <p:spPr>
          <a:xfrm>
            <a:off x="1069349" y="4767771"/>
            <a:ext cx="864058" cy="387366"/>
          </a:xfrm>
          <a:custGeom>
            <a:avLst/>
            <a:gdLst/>
            <a:ahLst/>
            <a:cxnLst/>
            <a:rect l="l" t="t" r="r" b="b"/>
            <a:pathLst>
              <a:path w="1641475" h="462280">
                <a:moveTo>
                  <a:pt x="0" y="230886"/>
                </a:moveTo>
                <a:lnTo>
                  <a:pt x="11885" y="191511"/>
                </a:lnTo>
                <a:lnTo>
                  <a:pt x="46226" y="154297"/>
                </a:lnTo>
                <a:lnTo>
                  <a:pt x="101053" y="119797"/>
                </a:lnTo>
                <a:lnTo>
                  <a:pt x="174396" y="88567"/>
                </a:lnTo>
                <a:lnTo>
                  <a:pt x="217394" y="74350"/>
                </a:lnTo>
                <a:lnTo>
                  <a:pt x="264283" y="61159"/>
                </a:lnTo>
                <a:lnTo>
                  <a:pt x="314814" y="49062"/>
                </a:lnTo>
                <a:lnTo>
                  <a:pt x="368743" y="38129"/>
                </a:lnTo>
                <a:lnTo>
                  <a:pt x="425823" y="28429"/>
                </a:lnTo>
                <a:lnTo>
                  <a:pt x="485807" y="20031"/>
                </a:lnTo>
                <a:lnTo>
                  <a:pt x="548450" y="13004"/>
                </a:lnTo>
                <a:lnTo>
                  <a:pt x="613504" y="7419"/>
                </a:lnTo>
                <a:lnTo>
                  <a:pt x="680723" y="3343"/>
                </a:lnTo>
                <a:lnTo>
                  <a:pt x="749862" y="847"/>
                </a:lnTo>
                <a:lnTo>
                  <a:pt x="820674" y="0"/>
                </a:lnTo>
                <a:lnTo>
                  <a:pt x="891485" y="847"/>
                </a:lnTo>
                <a:lnTo>
                  <a:pt x="960624" y="3343"/>
                </a:lnTo>
                <a:lnTo>
                  <a:pt x="1027843" y="7419"/>
                </a:lnTo>
                <a:lnTo>
                  <a:pt x="1092897" y="13004"/>
                </a:lnTo>
                <a:lnTo>
                  <a:pt x="1155540" y="20031"/>
                </a:lnTo>
                <a:lnTo>
                  <a:pt x="1215524" y="28429"/>
                </a:lnTo>
                <a:lnTo>
                  <a:pt x="1272604" y="38129"/>
                </a:lnTo>
                <a:lnTo>
                  <a:pt x="1326533" y="49062"/>
                </a:lnTo>
                <a:lnTo>
                  <a:pt x="1377064" y="61159"/>
                </a:lnTo>
                <a:lnTo>
                  <a:pt x="1423953" y="74350"/>
                </a:lnTo>
                <a:lnTo>
                  <a:pt x="1466951" y="88567"/>
                </a:lnTo>
                <a:lnTo>
                  <a:pt x="1505814" y="103739"/>
                </a:lnTo>
                <a:lnTo>
                  <a:pt x="1570145" y="136673"/>
                </a:lnTo>
                <a:lnTo>
                  <a:pt x="1614976" y="172599"/>
                </a:lnTo>
                <a:lnTo>
                  <a:pt x="1638335" y="210963"/>
                </a:lnTo>
                <a:lnTo>
                  <a:pt x="1641348" y="230886"/>
                </a:lnTo>
                <a:lnTo>
                  <a:pt x="1638335" y="250808"/>
                </a:lnTo>
                <a:lnTo>
                  <a:pt x="1614976" y="289172"/>
                </a:lnTo>
                <a:lnTo>
                  <a:pt x="1570145" y="325098"/>
                </a:lnTo>
                <a:lnTo>
                  <a:pt x="1505814" y="358032"/>
                </a:lnTo>
                <a:lnTo>
                  <a:pt x="1466951" y="373204"/>
                </a:lnTo>
                <a:lnTo>
                  <a:pt x="1423953" y="387421"/>
                </a:lnTo>
                <a:lnTo>
                  <a:pt x="1377064" y="400612"/>
                </a:lnTo>
                <a:lnTo>
                  <a:pt x="1326533" y="412709"/>
                </a:lnTo>
                <a:lnTo>
                  <a:pt x="1272604" y="423642"/>
                </a:lnTo>
                <a:lnTo>
                  <a:pt x="1215524" y="433342"/>
                </a:lnTo>
                <a:lnTo>
                  <a:pt x="1155540" y="441740"/>
                </a:lnTo>
                <a:lnTo>
                  <a:pt x="1092897" y="448767"/>
                </a:lnTo>
                <a:lnTo>
                  <a:pt x="1027843" y="454352"/>
                </a:lnTo>
                <a:lnTo>
                  <a:pt x="960624" y="458428"/>
                </a:lnTo>
                <a:lnTo>
                  <a:pt x="891485" y="460924"/>
                </a:lnTo>
                <a:lnTo>
                  <a:pt x="820674" y="461772"/>
                </a:lnTo>
                <a:lnTo>
                  <a:pt x="749862" y="460924"/>
                </a:lnTo>
                <a:lnTo>
                  <a:pt x="680723" y="458428"/>
                </a:lnTo>
                <a:lnTo>
                  <a:pt x="613504" y="454352"/>
                </a:lnTo>
                <a:lnTo>
                  <a:pt x="548450" y="448767"/>
                </a:lnTo>
                <a:lnTo>
                  <a:pt x="485807" y="441740"/>
                </a:lnTo>
                <a:lnTo>
                  <a:pt x="425823" y="433342"/>
                </a:lnTo>
                <a:lnTo>
                  <a:pt x="368743" y="423642"/>
                </a:lnTo>
                <a:lnTo>
                  <a:pt x="314814" y="412709"/>
                </a:lnTo>
                <a:lnTo>
                  <a:pt x="264283" y="400612"/>
                </a:lnTo>
                <a:lnTo>
                  <a:pt x="217394" y="387421"/>
                </a:lnTo>
                <a:lnTo>
                  <a:pt x="174396" y="373204"/>
                </a:lnTo>
                <a:lnTo>
                  <a:pt x="135533" y="358032"/>
                </a:lnTo>
                <a:lnTo>
                  <a:pt x="71202" y="325098"/>
                </a:lnTo>
                <a:lnTo>
                  <a:pt x="26371" y="289172"/>
                </a:lnTo>
                <a:lnTo>
                  <a:pt x="3012" y="250808"/>
                </a:lnTo>
                <a:lnTo>
                  <a:pt x="0" y="230886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815204" y="3352381"/>
            <a:ext cx="1383030" cy="460375"/>
          </a:xfrm>
          <a:custGeom>
            <a:avLst/>
            <a:gdLst/>
            <a:ahLst/>
            <a:cxnLst/>
            <a:rect l="l" t="t" r="r" b="b"/>
            <a:pathLst>
              <a:path w="1766570" h="704214">
                <a:moveTo>
                  <a:pt x="0" y="352043"/>
                </a:moveTo>
                <a:lnTo>
                  <a:pt x="9575" y="300022"/>
                </a:lnTo>
                <a:lnTo>
                  <a:pt x="37391" y="250370"/>
                </a:lnTo>
                <a:lnTo>
                  <a:pt x="82082" y="203632"/>
                </a:lnTo>
                <a:lnTo>
                  <a:pt x="142281" y="160354"/>
                </a:lnTo>
                <a:lnTo>
                  <a:pt x="177770" y="140182"/>
                </a:lnTo>
                <a:lnTo>
                  <a:pt x="216623" y="121078"/>
                </a:lnTo>
                <a:lnTo>
                  <a:pt x="258670" y="103112"/>
                </a:lnTo>
                <a:lnTo>
                  <a:pt x="303740" y="86351"/>
                </a:lnTo>
                <a:lnTo>
                  <a:pt x="351663" y="70864"/>
                </a:lnTo>
                <a:lnTo>
                  <a:pt x="402268" y="56717"/>
                </a:lnTo>
                <a:lnTo>
                  <a:pt x="455384" y="43980"/>
                </a:lnTo>
                <a:lnTo>
                  <a:pt x="510840" y="32720"/>
                </a:lnTo>
                <a:lnTo>
                  <a:pt x="568465" y="23006"/>
                </a:lnTo>
                <a:lnTo>
                  <a:pt x="628089" y="14905"/>
                </a:lnTo>
                <a:lnTo>
                  <a:pt x="689541" y="8486"/>
                </a:lnTo>
                <a:lnTo>
                  <a:pt x="752651" y="3817"/>
                </a:lnTo>
                <a:lnTo>
                  <a:pt x="817246" y="965"/>
                </a:lnTo>
                <a:lnTo>
                  <a:pt x="883158" y="0"/>
                </a:lnTo>
                <a:lnTo>
                  <a:pt x="949069" y="965"/>
                </a:lnTo>
                <a:lnTo>
                  <a:pt x="1013664" y="3817"/>
                </a:lnTo>
                <a:lnTo>
                  <a:pt x="1076774" y="8486"/>
                </a:lnTo>
                <a:lnTo>
                  <a:pt x="1138226" y="14905"/>
                </a:lnTo>
                <a:lnTo>
                  <a:pt x="1197850" y="23006"/>
                </a:lnTo>
                <a:lnTo>
                  <a:pt x="1255475" y="32720"/>
                </a:lnTo>
                <a:lnTo>
                  <a:pt x="1310931" y="43980"/>
                </a:lnTo>
                <a:lnTo>
                  <a:pt x="1364047" y="56717"/>
                </a:lnTo>
                <a:lnTo>
                  <a:pt x="1414652" y="70864"/>
                </a:lnTo>
                <a:lnTo>
                  <a:pt x="1462575" y="86351"/>
                </a:lnTo>
                <a:lnTo>
                  <a:pt x="1507645" y="103112"/>
                </a:lnTo>
                <a:lnTo>
                  <a:pt x="1549692" y="121078"/>
                </a:lnTo>
                <a:lnTo>
                  <a:pt x="1588545" y="140182"/>
                </a:lnTo>
                <a:lnTo>
                  <a:pt x="1624034" y="160354"/>
                </a:lnTo>
                <a:lnTo>
                  <a:pt x="1655986" y="181527"/>
                </a:lnTo>
                <a:lnTo>
                  <a:pt x="1708602" y="226603"/>
                </a:lnTo>
                <a:lnTo>
                  <a:pt x="1745026" y="274866"/>
                </a:lnTo>
                <a:lnTo>
                  <a:pt x="1763893" y="325771"/>
                </a:lnTo>
                <a:lnTo>
                  <a:pt x="1766316" y="352043"/>
                </a:lnTo>
                <a:lnTo>
                  <a:pt x="1763893" y="378316"/>
                </a:lnTo>
                <a:lnTo>
                  <a:pt x="1745026" y="429221"/>
                </a:lnTo>
                <a:lnTo>
                  <a:pt x="1708602" y="477484"/>
                </a:lnTo>
                <a:lnTo>
                  <a:pt x="1655986" y="522560"/>
                </a:lnTo>
                <a:lnTo>
                  <a:pt x="1624034" y="543733"/>
                </a:lnTo>
                <a:lnTo>
                  <a:pt x="1588545" y="563905"/>
                </a:lnTo>
                <a:lnTo>
                  <a:pt x="1549692" y="583009"/>
                </a:lnTo>
                <a:lnTo>
                  <a:pt x="1507645" y="600975"/>
                </a:lnTo>
                <a:lnTo>
                  <a:pt x="1462575" y="617736"/>
                </a:lnTo>
                <a:lnTo>
                  <a:pt x="1414652" y="633223"/>
                </a:lnTo>
                <a:lnTo>
                  <a:pt x="1364047" y="647370"/>
                </a:lnTo>
                <a:lnTo>
                  <a:pt x="1310931" y="660107"/>
                </a:lnTo>
                <a:lnTo>
                  <a:pt x="1255475" y="671367"/>
                </a:lnTo>
                <a:lnTo>
                  <a:pt x="1197850" y="681081"/>
                </a:lnTo>
                <a:lnTo>
                  <a:pt x="1138226" y="689182"/>
                </a:lnTo>
                <a:lnTo>
                  <a:pt x="1076774" y="695601"/>
                </a:lnTo>
                <a:lnTo>
                  <a:pt x="1013664" y="700270"/>
                </a:lnTo>
                <a:lnTo>
                  <a:pt x="949069" y="703122"/>
                </a:lnTo>
                <a:lnTo>
                  <a:pt x="883158" y="704087"/>
                </a:lnTo>
                <a:lnTo>
                  <a:pt x="817246" y="703122"/>
                </a:lnTo>
                <a:lnTo>
                  <a:pt x="752651" y="700270"/>
                </a:lnTo>
                <a:lnTo>
                  <a:pt x="689541" y="695601"/>
                </a:lnTo>
                <a:lnTo>
                  <a:pt x="628089" y="689182"/>
                </a:lnTo>
                <a:lnTo>
                  <a:pt x="568465" y="681081"/>
                </a:lnTo>
                <a:lnTo>
                  <a:pt x="510840" y="671367"/>
                </a:lnTo>
                <a:lnTo>
                  <a:pt x="455384" y="660107"/>
                </a:lnTo>
                <a:lnTo>
                  <a:pt x="402268" y="647370"/>
                </a:lnTo>
                <a:lnTo>
                  <a:pt x="351663" y="633223"/>
                </a:lnTo>
                <a:lnTo>
                  <a:pt x="303740" y="617736"/>
                </a:lnTo>
                <a:lnTo>
                  <a:pt x="258670" y="600975"/>
                </a:lnTo>
                <a:lnTo>
                  <a:pt x="216623" y="583009"/>
                </a:lnTo>
                <a:lnTo>
                  <a:pt x="177770" y="563905"/>
                </a:lnTo>
                <a:lnTo>
                  <a:pt x="142281" y="543733"/>
                </a:lnTo>
                <a:lnTo>
                  <a:pt x="110329" y="522560"/>
                </a:lnTo>
                <a:lnTo>
                  <a:pt x="57713" y="477484"/>
                </a:lnTo>
                <a:lnTo>
                  <a:pt x="21289" y="429221"/>
                </a:lnTo>
                <a:lnTo>
                  <a:pt x="2422" y="378316"/>
                </a:lnTo>
                <a:lnTo>
                  <a:pt x="0" y="352043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14CEDFE0-9F44-0B56-17D6-10C9156601E7}"/>
              </a:ext>
            </a:extLst>
          </p:cNvPr>
          <p:cNvSpPr txBox="1"/>
          <p:nvPr/>
        </p:nvSpPr>
        <p:spPr>
          <a:xfrm>
            <a:off x="8435462" y="5782777"/>
            <a:ext cx="3317630" cy="442035"/>
          </a:xfrm>
          <a:prstGeom prst="rect">
            <a:avLst/>
          </a:prstGeom>
          <a:solidFill>
            <a:srgbClr val="B7007B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Update your company admins list at anytime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78AB1DA-6415-BEB4-4812-BA1B41011032}"/>
              </a:ext>
            </a:extLst>
          </p:cNvPr>
          <p:cNvSpPr txBox="1"/>
          <p:nvPr/>
        </p:nvSpPr>
        <p:spPr>
          <a:xfrm>
            <a:off x="2070100" y="1600222"/>
            <a:ext cx="92448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Exhibitor administrators are individuals from your company who require access to the exhibitor space. Secondary administrators </a:t>
            </a:r>
            <a:r>
              <a:rPr lang="en-US" sz="1600" b="1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will have the same access as the primary administrator.</a:t>
            </a: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object 9">
            <a:extLst>
              <a:ext uri="{FF2B5EF4-FFF2-40B4-BE49-F238E27FC236}">
                <a16:creationId xmlns:a16="http://schemas.microsoft.com/office/drawing/2014/main" id="{D5794382-0CB0-236B-FA7A-ADF6F4386832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2828" y="1600337"/>
            <a:ext cx="1513041" cy="13097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878695"/>
          </a:xfrm>
          <a:prstGeom prst="rect">
            <a:avLst/>
          </a:prstGeom>
        </p:spPr>
        <p:txBody>
          <a:bodyPr vert="horz" wrap="square" lIns="0" tIns="74034" rIns="0" bIns="0" rtlCol="0">
            <a:spAutoFit/>
          </a:bodyPr>
          <a:lstStyle/>
          <a:p>
            <a:pPr marL="12700">
              <a:lnSpc>
                <a:spcPts val="3310"/>
              </a:lnSpc>
              <a:spcBef>
                <a:spcPts val="95"/>
              </a:spcBef>
            </a:pPr>
            <a:r>
              <a:rPr lang="fr-FR" sz="2400" dirty="0">
                <a:solidFill>
                  <a:schemeClr val="bg1"/>
                </a:solidFill>
              </a:rPr>
              <a:t>Lead Manager App (ex-</a:t>
            </a:r>
            <a:r>
              <a:rPr lang="fr-FR" sz="2400" dirty="0" err="1">
                <a:solidFill>
                  <a:schemeClr val="bg1"/>
                </a:solidFill>
              </a:rPr>
              <a:t>Emperia</a:t>
            </a:r>
            <a:r>
              <a:rPr lang="fr-FR" sz="2400" dirty="0">
                <a:solidFill>
                  <a:schemeClr val="bg1"/>
                </a:solidFill>
              </a:rPr>
              <a:t>)</a:t>
            </a:r>
            <a:r>
              <a:rPr sz="2400" spc="-65" dirty="0">
                <a:solidFill>
                  <a:schemeClr val="bg1"/>
                </a:solidFill>
              </a:rPr>
              <a:t> </a:t>
            </a:r>
            <a:r>
              <a:rPr sz="2400" dirty="0">
                <a:solidFill>
                  <a:schemeClr val="bg1"/>
                </a:solidFill>
              </a:rPr>
              <a:t>:</a:t>
            </a:r>
            <a:r>
              <a:rPr sz="2400" spc="-90" dirty="0">
                <a:solidFill>
                  <a:schemeClr val="bg1"/>
                </a:solidFill>
              </a:rPr>
              <a:t> </a:t>
            </a:r>
            <a:r>
              <a:rPr lang="fr-FR" sz="2400" dirty="0">
                <a:solidFill>
                  <a:schemeClr val="bg1"/>
                </a:solidFill>
              </a:rPr>
              <a:t>The Lead </a:t>
            </a:r>
            <a:r>
              <a:rPr lang="fr-FR" sz="2400" dirty="0" err="1">
                <a:solidFill>
                  <a:schemeClr val="bg1"/>
                </a:solidFill>
              </a:rPr>
              <a:t>Generation</a:t>
            </a:r>
            <a:r>
              <a:rPr lang="fr-FR" sz="2400" dirty="0">
                <a:solidFill>
                  <a:schemeClr val="bg1"/>
                </a:solidFill>
              </a:rPr>
              <a:t> Solution</a:t>
            </a:r>
            <a:endParaRPr sz="2400" spc="-10" dirty="0">
              <a:solidFill>
                <a:schemeClr val="bg1"/>
              </a:solidFill>
            </a:endParaRPr>
          </a:p>
          <a:p>
            <a:pPr marL="12700">
              <a:lnSpc>
                <a:spcPts val="3310"/>
              </a:lnSpc>
            </a:pPr>
            <a:r>
              <a:rPr sz="1800" b="0" i="1" dirty="0">
                <a:solidFill>
                  <a:schemeClr val="bg1"/>
                </a:solidFill>
                <a:latin typeface="Montserrat"/>
                <a:cs typeface="Montserrat"/>
              </a:rPr>
              <a:t>Mobile</a:t>
            </a:r>
            <a:r>
              <a:rPr sz="1800" b="0" i="1" spc="-80" dirty="0">
                <a:solidFill>
                  <a:schemeClr val="bg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bg1"/>
                </a:solidFill>
                <a:latin typeface="Montserrat"/>
                <a:cs typeface="Montserrat"/>
              </a:rPr>
              <a:t>App</a:t>
            </a:r>
            <a:r>
              <a:rPr sz="1800" b="0" i="1" spc="-50" dirty="0">
                <a:solidFill>
                  <a:schemeClr val="bg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bg1"/>
                </a:solidFill>
                <a:latin typeface="Montserrat"/>
                <a:cs typeface="Montserrat"/>
              </a:rPr>
              <a:t>to</a:t>
            </a:r>
            <a:r>
              <a:rPr sz="1800" b="0" i="1" spc="-70" dirty="0">
                <a:solidFill>
                  <a:schemeClr val="bg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bg1"/>
                </a:solidFill>
                <a:latin typeface="Montserrat"/>
                <a:cs typeface="Montserrat"/>
              </a:rPr>
              <a:t>scan</a:t>
            </a:r>
            <a:r>
              <a:rPr sz="1800" b="0" i="1" spc="-45" dirty="0">
                <a:solidFill>
                  <a:schemeClr val="bg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bg1"/>
                </a:solidFill>
                <a:latin typeface="Montserrat"/>
                <a:cs typeface="Montserrat"/>
              </a:rPr>
              <a:t>visitors'</a:t>
            </a:r>
            <a:r>
              <a:rPr sz="1800" b="0" i="1" spc="-55" dirty="0">
                <a:solidFill>
                  <a:schemeClr val="bg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bg1"/>
                </a:solidFill>
                <a:latin typeface="Montserrat"/>
                <a:cs typeface="Montserrat"/>
              </a:rPr>
              <a:t>badge</a:t>
            </a:r>
            <a:endParaRPr sz="1800" b="0" i="1" spc="-10" dirty="0">
              <a:solidFill>
                <a:schemeClr val="bg1"/>
              </a:solidFill>
              <a:latin typeface="Montserrat"/>
              <a:cs typeface="Montserra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56828" y="4355432"/>
            <a:ext cx="3769776" cy="208036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3" name="Groupe 52">
            <a:extLst>
              <a:ext uri="{FF2B5EF4-FFF2-40B4-BE49-F238E27FC236}">
                <a16:creationId xmlns:a16="http://schemas.microsoft.com/office/drawing/2014/main" id="{5253EF13-F63D-BED5-022F-CA047486145B}"/>
              </a:ext>
            </a:extLst>
          </p:cNvPr>
          <p:cNvGrpSpPr/>
          <p:nvPr/>
        </p:nvGrpSpPr>
        <p:grpSpPr>
          <a:xfrm>
            <a:off x="7462286" y="2792459"/>
            <a:ext cx="4464318" cy="1366690"/>
            <a:chOff x="912867" y="1209889"/>
            <a:chExt cx="5871971" cy="199989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2867" y="1209889"/>
              <a:ext cx="5871971" cy="1952243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2" name="object 32"/>
            <p:cNvSpPr txBox="1"/>
            <p:nvPr/>
          </p:nvSpPr>
          <p:spPr>
            <a:xfrm>
              <a:off x="5312276" y="2393757"/>
              <a:ext cx="1026160" cy="180340"/>
            </a:xfrm>
            <a:prstGeom prst="rect">
              <a:avLst/>
            </a:prstGeom>
            <a:solidFill>
              <a:srgbClr val="FFFFFF">
                <a:alpha val="98822"/>
              </a:srgbClr>
            </a:solidFill>
          </p:spPr>
          <p:txBody>
            <a:bodyPr vert="horz" wrap="square" lIns="0" tIns="18415" rIns="0" bIns="0" rtlCol="0">
              <a:spAutoFit/>
            </a:bodyPr>
            <a:lstStyle/>
            <a:p>
              <a:pPr marL="325755" marR="0" lvl="0" indent="0" defTabSz="914400" eaLnBrk="1" fontAlgn="auto" latinLnBrk="0" hangingPunct="1">
                <a:lnSpc>
                  <a:spcPct val="100000"/>
                </a:lnSpc>
                <a:spcBef>
                  <a:spcPts val="14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0" u="none" strike="noStrike" kern="0" cap="none" spc="-1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</a:rPr>
                <a:t>XXXXX</a:t>
              </a:r>
              <a:endParaRPr kumimoji="0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33" name="object 24">
              <a:extLst>
                <a:ext uri="{FF2B5EF4-FFF2-40B4-BE49-F238E27FC236}">
                  <a16:creationId xmlns:a16="http://schemas.microsoft.com/office/drawing/2014/main" id="{8608D88C-CD98-901D-4256-D154C28117B3}"/>
                </a:ext>
              </a:extLst>
            </p:cNvPr>
            <p:cNvSpPr/>
            <p:nvPr/>
          </p:nvSpPr>
          <p:spPr>
            <a:xfrm>
              <a:off x="2436726" y="2458926"/>
              <a:ext cx="1090252" cy="750858"/>
            </a:xfrm>
            <a:custGeom>
              <a:avLst/>
              <a:gdLst/>
              <a:ahLst/>
              <a:cxnLst/>
              <a:rect l="l" t="t" r="r" b="b"/>
              <a:pathLst>
                <a:path w="1641475" h="462280">
                  <a:moveTo>
                    <a:pt x="0" y="230886"/>
                  </a:moveTo>
                  <a:lnTo>
                    <a:pt x="11885" y="191511"/>
                  </a:lnTo>
                  <a:lnTo>
                    <a:pt x="46226" y="154297"/>
                  </a:lnTo>
                  <a:lnTo>
                    <a:pt x="101053" y="119797"/>
                  </a:lnTo>
                  <a:lnTo>
                    <a:pt x="174396" y="88567"/>
                  </a:lnTo>
                  <a:lnTo>
                    <a:pt x="217394" y="74350"/>
                  </a:lnTo>
                  <a:lnTo>
                    <a:pt x="264283" y="61159"/>
                  </a:lnTo>
                  <a:lnTo>
                    <a:pt x="314814" y="49062"/>
                  </a:lnTo>
                  <a:lnTo>
                    <a:pt x="368743" y="38129"/>
                  </a:lnTo>
                  <a:lnTo>
                    <a:pt x="425823" y="28429"/>
                  </a:lnTo>
                  <a:lnTo>
                    <a:pt x="485807" y="20031"/>
                  </a:lnTo>
                  <a:lnTo>
                    <a:pt x="548450" y="13004"/>
                  </a:lnTo>
                  <a:lnTo>
                    <a:pt x="613504" y="7419"/>
                  </a:lnTo>
                  <a:lnTo>
                    <a:pt x="680723" y="3343"/>
                  </a:lnTo>
                  <a:lnTo>
                    <a:pt x="749862" y="847"/>
                  </a:lnTo>
                  <a:lnTo>
                    <a:pt x="820674" y="0"/>
                  </a:lnTo>
                  <a:lnTo>
                    <a:pt x="891485" y="847"/>
                  </a:lnTo>
                  <a:lnTo>
                    <a:pt x="960624" y="3343"/>
                  </a:lnTo>
                  <a:lnTo>
                    <a:pt x="1027843" y="7419"/>
                  </a:lnTo>
                  <a:lnTo>
                    <a:pt x="1092897" y="13004"/>
                  </a:lnTo>
                  <a:lnTo>
                    <a:pt x="1155540" y="20031"/>
                  </a:lnTo>
                  <a:lnTo>
                    <a:pt x="1215524" y="28429"/>
                  </a:lnTo>
                  <a:lnTo>
                    <a:pt x="1272604" y="38129"/>
                  </a:lnTo>
                  <a:lnTo>
                    <a:pt x="1326533" y="49062"/>
                  </a:lnTo>
                  <a:lnTo>
                    <a:pt x="1377064" y="61159"/>
                  </a:lnTo>
                  <a:lnTo>
                    <a:pt x="1423953" y="74350"/>
                  </a:lnTo>
                  <a:lnTo>
                    <a:pt x="1466951" y="88567"/>
                  </a:lnTo>
                  <a:lnTo>
                    <a:pt x="1505814" y="103739"/>
                  </a:lnTo>
                  <a:lnTo>
                    <a:pt x="1570145" y="136673"/>
                  </a:lnTo>
                  <a:lnTo>
                    <a:pt x="1614976" y="172599"/>
                  </a:lnTo>
                  <a:lnTo>
                    <a:pt x="1638335" y="210963"/>
                  </a:lnTo>
                  <a:lnTo>
                    <a:pt x="1641348" y="230886"/>
                  </a:lnTo>
                  <a:lnTo>
                    <a:pt x="1638335" y="250808"/>
                  </a:lnTo>
                  <a:lnTo>
                    <a:pt x="1614976" y="289172"/>
                  </a:lnTo>
                  <a:lnTo>
                    <a:pt x="1570145" y="325098"/>
                  </a:lnTo>
                  <a:lnTo>
                    <a:pt x="1505814" y="358032"/>
                  </a:lnTo>
                  <a:lnTo>
                    <a:pt x="1466951" y="373204"/>
                  </a:lnTo>
                  <a:lnTo>
                    <a:pt x="1423953" y="387421"/>
                  </a:lnTo>
                  <a:lnTo>
                    <a:pt x="1377064" y="400612"/>
                  </a:lnTo>
                  <a:lnTo>
                    <a:pt x="1326533" y="412709"/>
                  </a:lnTo>
                  <a:lnTo>
                    <a:pt x="1272604" y="423642"/>
                  </a:lnTo>
                  <a:lnTo>
                    <a:pt x="1215524" y="433342"/>
                  </a:lnTo>
                  <a:lnTo>
                    <a:pt x="1155540" y="441740"/>
                  </a:lnTo>
                  <a:lnTo>
                    <a:pt x="1092897" y="448767"/>
                  </a:lnTo>
                  <a:lnTo>
                    <a:pt x="1027843" y="454352"/>
                  </a:lnTo>
                  <a:lnTo>
                    <a:pt x="960624" y="458428"/>
                  </a:lnTo>
                  <a:lnTo>
                    <a:pt x="891485" y="460924"/>
                  </a:lnTo>
                  <a:lnTo>
                    <a:pt x="820674" y="461772"/>
                  </a:lnTo>
                  <a:lnTo>
                    <a:pt x="749862" y="460924"/>
                  </a:lnTo>
                  <a:lnTo>
                    <a:pt x="680723" y="458428"/>
                  </a:lnTo>
                  <a:lnTo>
                    <a:pt x="613504" y="454352"/>
                  </a:lnTo>
                  <a:lnTo>
                    <a:pt x="548450" y="448767"/>
                  </a:lnTo>
                  <a:lnTo>
                    <a:pt x="485807" y="441740"/>
                  </a:lnTo>
                  <a:lnTo>
                    <a:pt x="425823" y="433342"/>
                  </a:lnTo>
                  <a:lnTo>
                    <a:pt x="368743" y="423642"/>
                  </a:lnTo>
                  <a:lnTo>
                    <a:pt x="314814" y="412709"/>
                  </a:lnTo>
                  <a:lnTo>
                    <a:pt x="264283" y="400612"/>
                  </a:lnTo>
                  <a:lnTo>
                    <a:pt x="217394" y="387421"/>
                  </a:lnTo>
                  <a:lnTo>
                    <a:pt x="174396" y="373204"/>
                  </a:lnTo>
                  <a:lnTo>
                    <a:pt x="135533" y="358032"/>
                  </a:lnTo>
                  <a:lnTo>
                    <a:pt x="71202" y="325098"/>
                  </a:lnTo>
                  <a:lnTo>
                    <a:pt x="26371" y="289172"/>
                  </a:lnTo>
                  <a:lnTo>
                    <a:pt x="3012" y="250808"/>
                  </a:lnTo>
                  <a:lnTo>
                    <a:pt x="0" y="230886"/>
                  </a:lnTo>
                  <a:close/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object 24">
              <a:extLst>
                <a:ext uri="{FF2B5EF4-FFF2-40B4-BE49-F238E27FC236}">
                  <a16:creationId xmlns:a16="http://schemas.microsoft.com/office/drawing/2014/main" id="{27BFCA61-B29B-CB4A-6847-3D9B09B6D7E5}"/>
                </a:ext>
              </a:extLst>
            </p:cNvPr>
            <p:cNvSpPr/>
            <p:nvPr/>
          </p:nvSpPr>
          <p:spPr>
            <a:xfrm>
              <a:off x="5143363" y="2203854"/>
              <a:ext cx="1641475" cy="462280"/>
            </a:xfrm>
            <a:custGeom>
              <a:avLst/>
              <a:gdLst/>
              <a:ahLst/>
              <a:cxnLst/>
              <a:rect l="l" t="t" r="r" b="b"/>
              <a:pathLst>
                <a:path w="1641475" h="462280">
                  <a:moveTo>
                    <a:pt x="0" y="230886"/>
                  </a:moveTo>
                  <a:lnTo>
                    <a:pt x="11885" y="191511"/>
                  </a:lnTo>
                  <a:lnTo>
                    <a:pt x="46226" y="154297"/>
                  </a:lnTo>
                  <a:lnTo>
                    <a:pt x="101053" y="119797"/>
                  </a:lnTo>
                  <a:lnTo>
                    <a:pt x="174396" y="88567"/>
                  </a:lnTo>
                  <a:lnTo>
                    <a:pt x="217394" y="74350"/>
                  </a:lnTo>
                  <a:lnTo>
                    <a:pt x="264283" y="61159"/>
                  </a:lnTo>
                  <a:lnTo>
                    <a:pt x="314814" y="49062"/>
                  </a:lnTo>
                  <a:lnTo>
                    <a:pt x="368743" y="38129"/>
                  </a:lnTo>
                  <a:lnTo>
                    <a:pt x="425823" y="28429"/>
                  </a:lnTo>
                  <a:lnTo>
                    <a:pt x="485807" y="20031"/>
                  </a:lnTo>
                  <a:lnTo>
                    <a:pt x="548450" y="13004"/>
                  </a:lnTo>
                  <a:lnTo>
                    <a:pt x="613504" y="7419"/>
                  </a:lnTo>
                  <a:lnTo>
                    <a:pt x="680723" y="3343"/>
                  </a:lnTo>
                  <a:lnTo>
                    <a:pt x="749862" y="847"/>
                  </a:lnTo>
                  <a:lnTo>
                    <a:pt x="820674" y="0"/>
                  </a:lnTo>
                  <a:lnTo>
                    <a:pt x="891485" y="847"/>
                  </a:lnTo>
                  <a:lnTo>
                    <a:pt x="960624" y="3343"/>
                  </a:lnTo>
                  <a:lnTo>
                    <a:pt x="1027843" y="7419"/>
                  </a:lnTo>
                  <a:lnTo>
                    <a:pt x="1092897" y="13004"/>
                  </a:lnTo>
                  <a:lnTo>
                    <a:pt x="1155540" y="20031"/>
                  </a:lnTo>
                  <a:lnTo>
                    <a:pt x="1215524" y="28429"/>
                  </a:lnTo>
                  <a:lnTo>
                    <a:pt x="1272604" y="38129"/>
                  </a:lnTo>
                  <a:lnTo>
                    <a:pt x="1326533" y="49062"/>
                  </a:lnTo>
                  <a:lnTo>
                    <a:pt x="1377064" y="61159"/>
                  </a:lnTo>
                  <a:lnTo>
                    <a:pt x="1423953" y="74350"/>
                  </a:lnTo>
                  <a:lnTo>
                    <a:pt x="1466951" y="88567"/>
                  </a:lnTo>
                  <a:lnTo>
                    <a:pt x="1505814" y="103739"/>
                  </a:lnTo>
                  <a:lnTo>
                    <a:pt x="1570145" y="136673"/>
                  </a:lnTo>
                  <a:lnTo>
                    <a:pt x="1614976" y="172599"/>
                  </a:lnTo>
                  <a:lnTo>
                    <a:pt x="1638335" y="210963"/>
                  </a:lnTo>
                  <a:lnTo>
                    <a:pt x="1641348" y="230886"/>
                  </a:lnTo>
                  <a:lnTo>
                    <a:pt x="1638335" y="250808"/>
                  </a:lnTo>
                  <a:lnTo>
                    <a:pt x="1614976" y="289172"/>
                  </a:lnTo>
                  <a:lnTo>
                    <a:pt x="1570145" y="325098"/>
                  </a:lnTo>
                  <a:lnTo>
                    <a:pt x="1505814" y="358032"/>
                  </a:lnTo>
                  <a:lnTo>
                    <a:pt x="1466951" y="373204"/>
                  </a:lnTo>
                  <a:lnTo>
                    <a:pt x="1423953" y="387421"/>
                  </a:lnTo>
                  <a:lnTo>
                    <a:pt x="1377064" y="400612"/>
                  </a:lnTo>
                  <a:lnTo>
                    <a:pt x="1326533" y="412709"/>
                  </a:lnTo>
                  <a:lnTo>
                    <a:pt x="1272604" y="423642"/>
                  </a:lnTo>
                  <a:lnTo>
                    <a:pt x="1215524" y="433342"/>
                  </a:lnTo>
                  <a:lnTo>
                    <a:pt x="1155540" y="441740"/>
                  </a:lnTo>
                  <a:lnTo>
                    <a:pt x="1092897" y="448767"/>
                  </a:lnTo>
                  <a:lnTo>
                    <a:pt x="1027843" y="454352"/>
                  </a:lnTo>
                  <a:lnTo>
                    <a:pt x="960624" y="458428"/>
                  </a:lnTo>
                  <a:lnTo>
                    <a:pt x="891485" y="460924"/>
                  </a:lnTo>
                  <a:lnTo>
                    <a:pt x="820674" y="461772"/>
                  </a:lnTo>
                  <a:lnTo>
                    <a:pt x="749862" y="460924"/>
                  </a:lnTo>
                  <a:lnTo>
                    <a:pt x="680723" y="458428"/>
                  </a:lnTo>
                  <a:lnTo>
                    <a:pt x="613504" y="454352"/>
                  </a:lnTo>
                  <a:lnTo>
                    <a:pt x="548450" y="448767"/>
                  </a:lnTo>
                  <a:lnTo>
                    <a:pt x="485807" y="441740"/>
                  </a:lnTo>
                  <a:lnTo>
                    <a:pt x="425823" y="433342"/>
                  </a:lnTo>
                  <a:lnTo>
                    <a:pt x="368743" y="423642"/>
                  </a:lnTo>
                  <a:lnTo>
                    <a:pt x="314814" y="412709"/>
                  </a:lnTo>
                  <a:lnTo>
                    <a:pt x="264283" y="400612"/>
                  </a:lnTo>
                  <a:lnTo>
                    <a:pt x="217394" y="387421"/>
                  </a:lnTo>
                  <a:lnTo>
                    <a:pt x="174396" y="373204"/>
                  </a:lnTo>
                  <a:lnTo>
                    <a:pt x="135533" y="358032"/>
                  </a:lnTo>
                  <a:lnTo>
                    <a:pt x="71202" y="325098"/>
                  </a:lnTo>
                  <a:lnTo>
                    <a:pt x="26371" y="289172"/>
                  </a:lnTo>
                  <a:lnTo>
                    <a:pt x="3012" y="250808"/>
                  </a:lnTo>
                  <a:lnTo>
                    <a:pt x="0" y="230886"/>
                  </a:lnTo>
                  <a:close/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4BDF9562-DF9D-4C1C-DDFF-CA8E7D1CA48E}"/>
              </a:ext>
            </a:extLst>
          </p:cNvPr>
          <p:cNvCxnSpPr>
            <a:cxnSpLocks/>
            <a:stCxn id="44" idx="3"/>
          </p:cNvCxnSpPr>
          <p:nvPr/>
        </p:nvCxnSpPr>
        <p:spPr>
          <a:xfrm flipV="1">
            <a:off x="5877499" y="4009330"/>
            <a:ext cx="2662121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F7314003-6D07-E5A1-5271-71073834B6F4}"/>
              </a:ext>
            </a:extLst>
          </p:cNvPr>
          <p:cNvCxnSpPr>
            <a:cxnSpLocks/>
            <a:stCxn id="45" idx="3"/>
          </p:cNvCxnSpPr>
          <p:nvPr/>
        </p:nvCxnSpPr>
        <p:spPr>
          <a:xfrm>
            <a:off x="5877499" y="3474521"/>
            <a:ext cx="4929552" cy="41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F7F3E78D-BC8C-2287-781D-01BE069CE67B}"/>
              </a:ext>
            </a:extLst>
          </p:cNvPr>
          <p:cNvSpPr txBox="1"/>
          <p:nvPr/>
        </p:nvSpPr>
        <p:spPr>
          <a:xfrm>
            <a:off x="2559869" y="3788313"/>
            <a:ext cx="3317630" cy="442035"/>
          </a:xfrm>
          <a:prstGeom prst="rect">
            <a:avLst/>
          </a:prstGeom>
          <a:solidFill>
            <a:srgbClr val="B7007B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Download the Emperia Mobile app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from the App Store or Google Play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5C6E3D4A-8DA1-E275-FF87-9F5BE8068700}"/>
              </a:ext>
            </a:extLst>
          </p:cNvPr>
          <p:cNvSpPr txBox="1"/>
          <p:nvPr/>
        </p:nvSpPr>
        <p:spPr>
          <a:xfrm>
            <a:off x="2559869" y="3252665"/>
            <a:ext cx="3317630" cy="443711"/>
          </a:xfrm>
          <a:prstGeom prst="rect">
            <a:avLst/>
          </a:prstGeom>
          <a:solidFill>
            <a:srgbClr val="B7007B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Customize your account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by indicating your company access code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3A662EDB-9625-8EE2-2981-14D04A92138B}"/>
              </a:ext>
            </a:extLst>
          </p:cNvPr>
          <p:cNvSpPr txBox="1"/>
          <p:nvPr/>
        </p:nvSpPr>
        <p:spPr>
          <a:xfrm>
            <a:off x="2559869" y="4808647"/>
            <a:ext cx="3317630" cy="626701"/>
          </a:xfrm>
          <a:prstGeom prst="rect">
            <a:avLst/>
          </a:prstGeom>
          <a:solidFill>
            <a:srgbClr val="B7007B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Upload up to 3 documents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about your company sent to the visitors you scan at the market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1EEA390D-9C34-B5B2-A9E7-7F6DE3CAE8F3}"/>
              </a:ext>
            </a:extLst>
          </p:cNvPr>
          <p:cNvSpPr txBox="1"/>
          <p:nvPr/>
        </p:nvSpPr>
        <p:spPr>
          <a:xfrm>
            <a:off x="2559869" y="5716764"/>
            <a:ext cx="3317630" cy="811367"/>
          </a:xfrm>
          <a:prstGeom prst="rect">
            <a:avLst/>
          </a:prstGeom>
          <a:solidFill>
            <a:srgbClr val="B7007B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lang="en-US" b="1" dirty="0"/>
              <a:t>Add personalized questions</a:t>
            </a:r>
            <a:r>
              <a:rPr lang="en-US" dirty="0"/>
              <a:t>. These will be available on your </a:t>
            </a:r>
            <a:r>
              <a:rPr lang="en-US" dirty="0" err="1"/>
              <a:t>Emperia</a:t>
            </a:r>
            <a:r>
              <a:rPr lang="en-US" dirty="0"/>
              <a:t> application, so you can easily answer the questions you ask visitors on a recurring basis. 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C4BC5400-88B4-54AB-049D-09AAC3F5B441}"/>
              </a:ext>
            </a:extLst>
          </p:cNvPr>
          <p:cNvCxnSpPr>
            <a:cxnSpLocks/>
            <a:stCxn id="46" idx="3"/>
          </p:cNvCxnSpPr>
          <p:nvPr/>
        </p:nvCxnSpPr>
        <p:spPr>
          <a:xfrm>
            <a:off x="5877499" y="5121998"/>
            <a:ext cx="222510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6BF83AF4-0D73-4071-FC9B-B780709C29A7}"/>
              </a:ext>
            </a:extLst>
          </p:cNvPr>
          <p:cNvCxnSpPr>
            <a:cxnSpLocks/>
            <a:stCxn id="47" idx="3"/>
          </p:cNvCxnSpPr>
          <p:nvPr/>
        </p:nvCxnSpPr>
        <p:spPr>
          <a:xfrm>
            <a:off x="5877499" y="6122448"/>
            <a:ext cx="216160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F03F17BC-54A6-5E8E-4704-86774D4844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310" r="3895" b="4761"/>
          <a:stretch/>
        </p:blipFill>
        <p:spPr>
          <a:xfrm>
            <a:off x="333921" y="1984605"/>
            <a:ext cx="1738951" cy="1366690"/>
          </a:xfrm>
          <a:prstGeom prst="rect">
            <a:avLst/>
          </a:prstGeom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object 18">
            <a:extLst>
              <a:ext uri="{FF2B5EF4-FFF2-40B4-BE49-F238E27FC236}">
                <a16:creationId xmlns:a16="http://schemas.microsoft.com/office/drawing/2014/main" id="{0D835A9D-4153-7F81-A778-0994BEF53B14}"/>
              </a:ext>
            </a:extLst>
          </p:cNvPr>
          <p:cNvSpPr txBox="1"/>
          <p:nvPr/>
        </p:nvSpPr>
        <p:spPr>
          <a:xfrm>
            <a:off x="2559869" y="1984605"/>
            <a:ext cx="8309564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Emperia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is a mobile app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scan visitors' badges at the exhibition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Collect contacts and find them in your online report available on your exhibitor dashboard.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878695"/>
          </a:xfrm>
          <a:prstGeom prst="rect">
            <a:avLst/>
          </a:prstGeom>
        </p:spPr>
        <p:txBody>
          <a:bodyPr vert="horz" wrap="square" lIns="0" tIns="74034" rIns="0" bIns="0" rtlCol="0">
            <a:spAutoFit/>
          </a:bodyPr>
          <a:lstStyle/>
          <a:p>
            <a:pPr marL="12700">
              <a:lnSpc>
                <a:spcPts val="3300"/>
              </a:lnSpc>
              <a:spcBef>
                <a:spcPts val="95"/>
              </a:spcBef>
            </a:pPr>
            <a:r>
              <a:rPr lang="en-US" sz="2400" dirty="0">
                <a:solidFill>
                  <a:schemeClr val="bg1"/>
                </a:solidFill>
              </a:rPr>
              <a:t>Lead Manager App (ex-</a:t>
            </a:r>
            <a:r>
              <a:rPr lang="en-US" sz="2400" dirty="0" err="1">
                <a:solidFill>
                  <a:schemeClr val="bg1"/>
                </a:solidFill>
              </a:rPr>
              <a:t>Emperia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  <a:r>
              <a:rPr lang="en-US" sz="2400" spc="-65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  <a:r>
              <a:rPr lang="en-US" sz="2400" spc="-9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The Lead Generation Solution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sz="1800" b="0" i="1" dirty="0">
                <a:solidFill>
                  <a:schemeClr val="bg1"/>
                </a:solidFill>
                <a:latin typeface="Montserrat"/>
                <a:cs typeface="Montserrat"/>
              </a:rPr>
              <a:t>Download</a:t>
            </a:r>
            <a:r>
              <a:rPr sz="1800" b="0" i="1" spc="-95" dirty="0">
                <a:solidFill>
                  <a:schemeClr val="bg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bg1"/>
                </a:solidFill>
                <a:latin typeface="Montserrat"/>
                <a:cs typeface="Montserrat"/>
              </a:rPr>
              <a:t>your</a:t>
            </a:r>
            <a:r>
              <a:rPr sz="1800" b="0" i="1" spc="-114" dirty="0">
                <a:solidFill>
                  <a:schemeClr val="bg1"/>
                </a:solidFill>
                <a:latin typeface="Montserrat"/>
                <a:cs typeface="Montserrat"/>
              </a:rPr>
              <a:t> </a:t>
            </a:r>
            <a:r>
              <a:rPr sz="1800" b="0" i="1" spc="-10" dirty="0">
                <a:solidFill>
                  <a:schemeClr val="bg1"/>
                </a:solidFill>
                <a:latin typeface="Montserrat"/>
                <a:cs typeface="Montserrat"/>
              </a:rPr>
              <a:t>leads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52941" y="5363651"/>
            <a:ext cx="848550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99130" marR="5080" lvl="0" indent="-3187065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Download</a:t>
            </a:r>
            <a:r>
              <a:rPr kumimoji="0" sz="1600" b="1" i="0" u="none" strike="noStrike" kern="0" cap="none" spc="-6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600" b="1" i="0" u="none" strike="noStrike" kern="0" cap="none" spc="-3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full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list</a:t>
            </a: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of</a:t>
            </a:r>
            <a:r>
              <a:rPr kumimoji="0" sz="1600" b="1" i="0" u="none" strike="noStrike" kern="0" cap="none" spc="-2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all</a:t>
            </a:r>
            <a:r>
              <a:rPr kumimoji="0" sz="1600" b="1" i="0" u="none" strike="noStrike" kern="0" cap="none" spc="-3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your</a:t>
            </a:r>
            <a:r>
              <a:rPr kumimoji="0" sz="1600" b="1" i="0" u="none" strike="noStrike" kern="0" cap="none" spc="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online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leads</a:t>
            </a:r>
            <a:r>
              <a:rPr kumimoji="0" sz="1600" b="1" i="0" u="none" strike="noStrike" kern="0" cap="none" spc="-3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600" b="1" i="0" u="none" strike="noStrike" kern="0" cap="none" spc="-3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scanned</a:t>
            </a:r>
            <a:r>
              <a:rPr kumimoji="0" lang="fr-FR" sz="1600" b="1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contact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s</a:t>
            </a:r>
            <a:r>
              <a:rPr kumimoji="0" lang="fr-FR" sz="1600" b="1" i="0" u="none" strike="noStrike" kern="0" cap="none" spc="-2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1600" b="1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1</a:t>
            </a:r>
            <a:r>
              <a:rPr kumimoji="0" sz="1600" b="1" i="0" u="none" strike="noStrike" kern="0" cap="none" spc="-3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report</a:t>
            </a:r>
            <a:r>
              <a:rPr kumimoji="0" sz="1600" b="1" i="0" u="none" strike="noStrike" kern="0" cap="none" spc="-3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available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1600" b="1" i="0" u="none" strike="noStrike" kern="0" cap="none" spc="-3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.csv</a:t>
            </a: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or</a:t>
            </a: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.xlsx</a:t>
            </a: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format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642787" y="3704971"/>
            <a:ext cx="6906091" cy="1359052"/>
            <a:chOff x="973074" y="1579625"/>
            <a:chExt cx="9496425" cy="186880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2124" y="1598676"/>
              <a:ext cx="9457943" cy="1830311"/>
            </a:xfrm>
            <a:prstGeom prst="rect">
              <a:avLst/>
            </a:prstGeom>
            <a:ln>
              <a:noFill/>
            </a:ln>
          </p:spPr>
        </p:pic>
        <p:sp>
          <p:nvSpPr>
            <p:cNvPr id="8" name="object 8"/>
            <p:cNvSpPr/>
            <p:nvPr/>
          </p:nvSpPr>
          <p:spPr>
            <a:xfrm>
              <a:off x="982599" y="1589150"/>
              <a:ext cx="9477375" cy="1849755"/>
            </a:xfrm>
            <a:custGeom>
              <a:avLst/>
              <a:gdLst/>
              <a:ahLst/>
              <a:cxnLst/>
              <a:rect l="l" t="t" r="r" b="b"/>
              <a:pathLst>
                <a:path w="9477375" h="1849754">
                  <a:moveTo>
                    <a:pt x="0" y="0"/>
                  </a:moveTo>
                  <a:lnTo>
                    <a:pt x="9476994" y="0"/>
                  </a:lnTo>
                  <a:lnTo>
                    <a:pt x="9476994" y="1849374"/>
                  </a:lnTo>
                  <a:lnTo>
                    <a:pt x="0" y="1849374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noFill/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59FB0E6C-D75C-38FA-6DC6-39BC7B490731}"/>
              </a:ext>
            </a:extLst>
          </p:cNvPr>
          <p:cNvSpPr txBox="1"/>
          <p:nvPr/>
        </p:nvSpPr>
        <p:spPr>
          <a:xfrm>
            <a:off x="2273299" y="1995414"/>
            <a:ext cx="9742057" cy="1011422"/>
          </a:xfrm>
          <a:prstGeom prst="rect">
            <a:avLst/>
          </a:prstGeom>
          <a:noFill/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algn="l">
              <a:spcBef>
                <a:spcPts val="580"/>
              </a:spcBef>
              <a:tabLst>
                <a:tab pos="1345565" algn="l"/>
              </a:tabLst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day during the fair or at its conclusion, you have 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visitors who have been scanned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all your collaborators.</a:t>
            </a:r>
          </a:p>
          <a:p>
            <a:pPr marL="12700" marR="5080" algn="l">
              <a:spcBef>
                <a:spcPts val="580"/>
              </a:spcBef>
              <a:tabLst>
                <a:tab pos="1345565" algn="l"/>
              </a:tabLst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end of the fair, individuals who have been scanned will 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 the documents you have uploaded in the Emperia menu of your exhibitor space,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well as your contact details.</a:t>
            </a:r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A9C23E2-43BA-7D66-B8DB-1FE5003AE4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310" r="3895" b="4761"/>
          <a:stretch/>
        </p:blipFill>
        <p:spPr>
          <a:xfrm>
            <a:off x="321158" y="1849221"/>
            <a:ext cx="1738951" cy="1366690"/>
          </a:xfrm>
          <a:prstGeom prst="rect">
            <a:avLst/>
          </a:prstGeom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square" lIns="0" tIns="73660" rIns="0" bIns="0" rtlCol="0">
        <a:spAutoFit/>
      </a:bodyPr>
      <a:lstStyle>
        <a:defPPr marL="12700" marR="5080" algn="l">
          <a:lnSpc>
            <a:spcPts val="4900"/>
          </a:lnSpc>
          <a:spcBef>
            <a:spcPts val="580"/>
          </a:spcBef>
          <a:tabLst>
            <a:tab pos="1345565" algn="l"/>
          </a:tabLst>
          <a:defRPr sz="4400" b="1" dirty="0">
            <a:solidFill>
              <a:srgbClr val="FF5F00"/>
            </a:solidFill>
            <a:latin typeface="Montserrat"/>
            <a:cs typeface="Montserra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62D9ACDD779C44BEB9A1929EF63ABD" ma:contentTypeVersion="14" ma:contentTypeDescription="Create a new document." ma:contentTypeScope="" ma:versionID="dff92cae53306a5a321e90efe3e4172d">
  <xsd:schema xmlns:xsd="http://www.w3.org/2001/XMLSchema" xmlns:xs="http://www.w3.org/2001/XMLSchema" xmlns:p="http://schemas.microsoft.com/office/2006/metadata/properties" xmlns:ns2="05134616-d37a-4712-94c2-8a71bcf4f059" xmlns:ns3="4ce2d7c3-efe1-46e9-add8-a5c9a07af974" targetNamespace="http://schemas.microsoft.com/office/2006/metadata/properties" ma:root="true" ma:fieldsID="49248c821ea6d1b4f967475c47c7d026" ns2:_="" ns3:_="">
    <xsd:import namespace="05134616-d37a-4712-94c2-8a71bcf4f059"/>
    <xsd:import namespace="4ce2d7c3-efe1-46e9-add8-a5c9a07af9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134616-d37a-4712-94c2-8a71bcf4f0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02763e4d-7885-4cd8-8534-835ebc0ece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e2d7c3-efe1-46e9-add8-a5c9a07af974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f26ba082-8776-4c94-9995-ca476fd7f8a0}" ma:internalName="TaxCatchAll" ma:showField="CatchAllData" ma:web="4ce2d7c3-efe1-46e9-add8-a5c9a07af9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e2d7c3-efe1-46e9-add8-a5c9a07af974" xsi:nil="true"/>
    <lcf76f155ced4ddcb4097134ff3c332f xmlns="05134616-d37a-4712-94c2-8a71bcf4f05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149D139-533D-4B36-8B74-1A5B27C5A6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27D701-2A56-4BE2-AFC0-6C78BDC4E1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134616-d37a-4712-94c2-8a71bcf4f059"/>
    <ds:schemaRef ds:uri="4ce2d7c3-efe1-46e9-add8-a5c9a07af9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50C701-5C82-407A-93BD-3D1C9635E2A0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05134616-d37a-4712-94c2-8a71bcf4f059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4ce2d7c3-efe1-46e9-add8-a5c9a07af974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80538</TotalTime>
  <Words>1414</Words>
  <Application>Microsoft Office PowerPoint</Application>
  <PresentationFormat>Grand écran</PresentationFormat>
  <Paragraphs>123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21</vt:i4>
      </vt:variant>
    </vt:vector>
  </HeadingPairs>
  <TitlesOfParts>
    <vt:vector size="32" baseType="lpstr">
      <vt:lpstr>Arial</vt:lpstr>
      <vt:lpstr>Calibri</vt:lpstr>
      <vt:lpstr>Lato</vt:lpstr>
      <vt:lpstr>Montserrat</vt:lpstr>
      <vt:lpstr>Montserrat Medium</vt:lpstr>
      <vt:lpstr>Tahoma</vt:lpstr>
      <vt:lpstr>Wingdings</vt:lpstr>
      <vt:lpstr>1_Office Theme</vt:lpstr>
      <vt:lpstr>Office Theme</vt:lpstr>
      <vt:lpstr>2_Office Theme</vt:lpstr>
      <vt:lpstr>3_Office Theme</vt:lpstr>
      <vt:lpstr>Présentation PowerPoint</vt:lpstr>
      <vt:lpstr>TABLE OF CONTENTS</vt:lpstr>
      <vt:lpstr>GLOSSARY</vt:lpstr>
      <vt:lpstr>HOW TO LOG IN TO YOUR COMPANY SPACE ?</vt:lpstr>
      <vt:lpstr>HOMEPAGE OF YOUR COMPANY HUB</vt:lpstr>
      <vt:lpstr>EDIT MY PROFILE</vt:lpstr>
      <vt:lpstr>EDIT MY PROFILE - COMPANY ADMINISTRATOR TAB</vt:lpstr>
      <vt:lpstr>Lead Manager App (ex-Emperia) : The Lead Generation Solution Mobile App to scan visitors' badge</vt:lpstr>
      <vt:lpstr>Lead Manager App (ex-Emperia) : The Lead Generation Solution Download your leads</vt:lpstr>
      <vt:lpstr>MANAGE YOUR COMPANY BADGES Managing delegates registrations in your stand quota</vt:lpstr>
      <vt:lpstr>MANAGE YOUR COMPANY BADGES Managing delegates registrations in your stand quota</vt:lpstr>
      <vt:lpstr>Présentation PowerPoint</vt:lpstr>
      <vt:lpstr>Présentation PowerPoint</vt:lpstr>
      <vt:lpstr>MANAGE YOUR COMPANY BADGES Transfer a badge</vt:lpstr>
      <vt:lpstr>E-SHOP SECTION Purchase digital services</vt:lpstr>
      <vt:lpstr>MANAGE COMPANY ENTITLEMENTS</vt:lpstr>
      <vt:lpstr>Présentation PowerPoint</vt:lpstr>
      <vt:lpstr>Présentation PowerPoint</vt:lpstr>
      <vt:lpstr>COMPANY DASHBOARD ANALYTICS</vt:lpstr>
      <vt:lpstr>YOUR DELEGATES VIEW AND ACTIONS What does your delegates access on the company hub ?</vt:lpstr>
      <vt:lpstr>NEED ANY ASSISTANCE?</vt:lpstr>
    </vt:vector>
  </TitlesOfParts>
  <Company>RX Global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Boissier, Tristan (RX-CON)</dc:creator>
  <cp:lastModifiedBy>Gopalakrisna, Luc (RX-CON)</cp:lastModifiedBy>
  <cp:revision>93</cp:revision>
  <dcterms:created xsi:type="dcterms:W3CDTF">2023-09-29T12:40:57Z</dcterms:created>
  <dcterms:modified xsi:type="dcterms:W3CDTF">2025-04-24T14:42:03Z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0x010100A662D9ACDD779C44BEB9A1929EF63ABD</vt:lpwstr>
  </property>
  <property fmtid="{D5CDD505-2E9C-101B-9397-08002B2CF9AE}" pid="3" name="MediaServiceImageTags">
    <vt:lpwstr/>
  </property>
  <property fmtid="{D5CDD505-2E9C-101B-9397-08002B2CF9AE}" pid="4" name="MSIP_Label_549ac42a-3eb4-4074-b885-aea26bd6241e_Enabled">
    <vt:lpwstr>true</vt:lpwstr>
  </property>
  <property fmtid="{D5CDD505-2E9C-101B-9397-08002B2CF9AE}" pid="5" name="MSIP_Label_549ac42a-3eb4-4074-b885-aea26bd6241e_SetDate">
    <vt:lpwstr>2025-04-24T13:18:15Z</vt:lpwstr>
  </property>
  <property fmtid="{D5CDD505-2E9C-101B-9397-08002B2CF9AE}" pid="6" name="MSIP_Label_549ac42a-3eb4-4074-b885-aea26bd6241e_Method">
    <vt:lpwstr>Standard</vt:lpwstr>
  </property>
  <property fmtid="{D5CDD505-2E9C-101B-9397-08002B2CF9AE}" pid="7" name="MSIP_Label_549ac42a-3eb4-4074-b885-aea26bd6241e_Name">
    <vt:lpwstr>General Business</vt:lpwstr>
  </property>
  <property fmtid="{D5CDD505-2E9C-101B-9397-08002B2CF9AE}" pid="8" name="MSIP_Label_549ac42a-3eb4-4074-b885-aea26bd6241e_SiteId">
    <vt:lpwstr>9274ee3f-9425-4109-a27f-9fb15c10675d</vt:lpwstr>
  </property>
  <property fmtid="{D5CDD505-2E9C-101B-9397-08002B2CF9AE}" pid="9" name="MSIP_Label_549ac42a-3eb4-4074-b885-aea26bd6241e_ActionId">
    <vt:lpwstr>b3f6c75b-2242-42e4-acbb-8e2f7e1a8348</vt:lpwstr>
  </property>
  <property fmtid="{D5CDD505-2E9C-101B-9397-08002B2CF9AE}" pid="10" name="MSIP_Label_549ac42a-3eb4-4074-b885-aea26bd6241e_ContentBits">
    <vt:lpwstr>0</vt:lpwstr>
  </property>
  <property fmtid="{D5CDD505-2E9C-101B-9397-08002B2CF9AE}" pid="11" name="MSIP_Label_549ac42a-3eb4-4074-b885-aea26bd6241e_Tag">
    <vt:lpwstr>10, 3, 0, 1</vt:lpwstr>
  </property>
</Properties>
</file>